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648c2ab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648c2ab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48c2ab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648c2ab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648c2abc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648c2abc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648c2ab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648c2ab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hyperlink" Target="https://hetklokhuis.nl/dossier/168/het-klokhuis-over-ai/tv-uitzending/5392/ai-wat-is-artificiele-intelligentie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hetklokhuis.nl/dossier/168/het-klokhuis-over-ai/tv-uitzending/5392/ai-wat-is-artificiele-intelligenti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hyperlink" Target="https://hetklokhuis.nl/dossier/168/het-klokhuis-over-ai/tv-uitzending/5392/ai-wat-is-artificiele-intelligentie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hetklokhuis.nl/dossier/168/het-klokhuis-over-ai/tv-uitzending/5392/ai-wat-is-artificiele-intelligenti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Poëzie AI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BB-de-ai-inspecteur-2.jpg"/>
          <p:cNvPicPr preferRelativeResize="0"/>
          <p:nvPr/>
        </p:nvPicPr>
        <p:blipFill rotWithShape="1">
          <a:blip r:embed="rId4">
            <a:alphaModFix/>
          </a:blip>
          <a:srcRect b="0" l="18220" r="0" t="0"/>
          <a:stretch/>
        </p:blipFill>
        <p:spPr>
          <a:xfrm>
            <a:off x="2898275" y="636650"/>
            <a:ext cx="5623750" cy="392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22311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weet jij van AI?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BB-de-ai-inspecteur-3.jpg"/>
          <p:cNvPicPr preferRelativeResize="0"/>
          <p:nvPr/>
        </p:nvPicPr>
        <p:blipFill rotWithShape="1">
          <a:blip r:embed="rId4">
            <a:alphaModFix/>
          </a:blip>
          <a:srcRect b="0" l="11282" r="11282" t="0"/>
          <a:stretch/>
        </p:blipFill>
        <p:spPr>
          <a:xfrm>
            <a:off x="3778750" y="475425"/>
            <a:ext cx="4897349" cy="42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play-button-zwart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025" y="2525360"/>
            <a:ext cx="552725" cy="5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342750" y="2432275"/>
            <a:ext cx="223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7"/>
              </a:rPr>
              <a:t>Bekijk dit filmpje</a:t>
            </a:r>
            <a:r>
              <a:rPr lang="nl" sz="1800">
                <a:solidFill>
                  <a:schemeClr val="dk2"/>
                </a:solidFill>
              </a:rPr>
              <a:t> van 00:20 tot 01:37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Heel veel data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6" title="DD-PO-BB-de-ai-inspecteur-4.jpg"/>
          <p:cNvPicPr preferRelativeResize="0"/>
          <p:nvPr/>
        </p:nvPicPr>
        <p:blipFill rotWithShape="1">
          <a:blip r:embed="rId4">
            <a:alphaModFix/>
          </a:blip>
          <a:srcRect b="11474" l="0" r="0" t="11466"/>
          <a:stretch/>
        </p:blipFill>
        <p:spPr>
          <a:xfrm>
            <a:off x="1887075" y="2201225"/>
            <a:ext cx="5369850" cy="23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 title="play-button-zwart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8538" y="1264122"/>
            <a:ext cx="552725" cy="5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931275" y="1309650"/>
            <a:ext cx="2371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7"/>
              </a:rPr>
              <a:t>Bekijk dit filmpje</a:t>
            </a:r>
            <a:r>
              <a:rPr lang="nl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van 06:54 tot 09:52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AI inspectie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7" title="DD-PO-BB-de-ai-inspecteur-5.jpg"/>
          <p:cNvPicPr preferRelativeResize="0"/>
          <p:nvPr/>
        </p:nvPicPr>
        <p:blipFill rotWithShape="1">
          <a:blip r:embed="rId4">
            <a:alphaModFix/>
          </a:blip>
          <a:srcRect b="6369" l="0" r="0" t="6378"/>
          <a:stretch/>
        </p:blipFill>
        <p:spPr>
          <a:xfrm>
            <a:off x="1285175" y="1438125"/>
            <a:ext cx="6573651" cy="30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481000" y="708950"/>
            <a:ext cx="4182000" cy="6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weet jij nu van AI?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827C95-F98F-45C8-8151-BFD0E2C4086B}"/>
</file>

<file path=customXml/itemProps2.xml><?xml version="1.0" encoding="utf-8"?>
<ds:datastoreItem xmlns:ds="http://schemas.openxmlformats.org/officeDocument/2006/customXml" ds:itemID="{A5D5D77F-E162-4BA6-995F-2706A85EB218}"/>
</file>

<file path=customXml/itemProps3.xml><?xml version="1.0" encoding="utf-8"?>
<ds:datastoreItem xmlns:ds="http://schemas.openxmlformats.org/officeDocument/2006/customXml" ds:itemID="{62942821-BB01-4128-AED0-E2738C6D4A3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