
<file path=[Content_Types].xml><?xml version="1.0" encoding="utf-8"?>
<Types xmlns="http://schemas.openxmlformats.org/package/2006/content-types">
  <Default Extension="jpg" ContentType="image/jpeg"/>
  <Default Extension="odttf" ContentType="application/vnd.openxmlformats-officedocument.obfuscatedFont"/>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2865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98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980" orient="horz"/>
        <p:guide pos="384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8" Type="http://schemas.openxmlformats.org/officeDocument/2006/relationships/slide" Target="slides/slide3.xml"/><Relationship Id="rId3" Type="http://schemas.openxmlformats.org/officeDocument/2006/relationships/presProps" Target="presProps.xml"/><Relationship Id="rId21" Type="http://schemas.openxmlformats.org/officeDocument/2006/relationships/customXml" Target="../customXml/item2.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slide" Target="slides/slide11.xml"/><Relationship Id="rId20" Type="http://schemas.openxmlformats.org/officeDocument/2006/relationships/customXml" Target="../customXml/item1.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04206" y="685800"/>
            <a:ext cx="665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b0597b9a_0_0:notes"/>
          <p:cNvSpPr/>
          <p:nvPr>
            <p:ph idx="2" type="sldImg"/>
          </p:nvPr>
        </p:nvSpPr>
        <p:spPr>
          <a:xfrm>
            <a:off x="104209" y="685800"/>
            <a:ext cx="66501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b0597b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f3ae3b9f56_0_47:notes"/>
          <p:cNvSpPr/>
          <p:nvPr>
            <p:ph idx="2" type="sldImg"/>
          </p:nvPr>
        </p:nvSpPr>
        <p:spPr>
          <a:xfrm>
            <a:off x="104206" y="685800"/>
            <a:ext cx="66504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f3ae3b9f56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3ae3b9f56_0_32:notes"/>
          <p:cNvSpPr/>
          <p:nvPr>
            <p:ph idx="2" type="sldImg"/>
          </p:nvPr>
        </p:nvSpPr>
        <p:spPr>
          <a:xfrm>
            <a:off x="104206" y="685800"/>
            <a:ext cx="66504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3ae3b9f56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f3ae3b9f56_0_35:notes"/>
          <p:cNvSpPr/>
          <p:nvPr>
            <p:ph idx="2" type="sldImg"/>
          </p:nvPr>
        </p:nvSpPr>
        <p:spPr>
          <a:xfrm>
            <a:off x="104206" y="685800"/>
            <a:ext cx="66504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f3ae3b9f56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f3ae3b9f56_0_55:notes"/>
          <p:cNvSpPr/>
          <p:nvPr>
            <p:ph idx="2" type="sldImg"/>
          </p:nvPr>
        </p:nvSpPr>
        <p:spPr>
          <a:xfrm>
            <a:off x="104206" y="685800"/>
            <a:ext cx="66504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f3ae3b9f56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f3ae3b9f56_0_60:notes"/>
          <p:cNvSpPr/>
          <p:nvPr>
            <p:ph idx="2" type="sldImg"/>
          </p:nvPr>
        </p:nvSpPr>
        <p:spPr>
          <a:xfrm>
            <a:off x="104206" y="685800"/>
            <a:ext cx="66504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f3ae3b9f56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b0597b9a_0_3:notes"/>
          <p:cNvSpPr/>
          <p:nvPr>
            <p:ph idx="2" type="sldImg"/>
          </p:nvPr>
        </p:nvSpPr>
        <p:spPr>
          <a:xfrm>
            <a:off x="104209" y="685800"/>
            <a:ext cx="66501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b0597b9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42b0597b9a_0_7:notes"/>
          <p:cNvSpPr/>
          <p:nvPr>
            <p:ph idx="2" type="sldImg"/>
          </p:nvPr>
        </p:nvSpPr>
        <p:spPr>
          <a:xfrm>
            <a:off x="104209" y="685800"/>
            <a:ext cx="66501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42b0597b9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f3ae3b9f56_0_6:notes"/>
          <p:cNvSpPr/>
          <p:nvPr>
            <p:ph idx="2" type="sldImg"/>
          </p:nvPr>
        </p:nvSpPr>
        <p:spPr>
          <a:xfrm>
            <a:off x="104209" y="685800"/>
            <a:ext cx="66501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f3ae3b9f5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f3ae3b9f56_0_9:notes"/>
          <p:cNvSpPr/>
          <p:nvPr>
            <p:ph idx="2" type="sldImg"/>
          </p:nvPr>
        </p:nvSpPr>
        <p:spPr>
          <a:xfrm>
            <a:off x="104209" y="685800"/>
            <a:ext cx="66501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f3ae3b9f5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f3ae3b9f56_0_12:notes"/>
          <p:cNvSpPr/>
          <p:nvPr>
            <p:ph idx="2" type="sldImg"/>
          </p:nvPr>
        </p:nvSpPr>
        <p:spPr>
          <a:xfrm>
            <a:off x="104209" y="685800"/>
            <a:ext cx="66501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f3ae3b9f56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f3ae3b9f56_0_24:notes"/>
          <p:cNvSpPr/>
          <p:nvPr>
            <p:ph idx="2" type="sldImg"/>
          </p:nvPr>
        </p:nvSpPr>
        <p:spPr>
          <a:xfrm>
            <a:off x="104206" y="685800"/>
            <a:ext cx="66504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f3ae3b9f5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3ae3b9f56_0_29:notes"/>
          <p:cNvSpPr/>
          <p:nvPr>
            <p:ph idx="2" type="sldImg"/>
          </p:nvPr>
        </p:nvSpPr>
        <p:spPr>
          <a:xfrm>
            <a:off x="104206" y="685800"/>
            <a:ext cx="66504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f3ae3b9f56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f3ae3b9f56_0_42:notes"/>
          <p:cNvSpPr/>
          <p:nvPr>
            <p:ph idx="2" type="sldImg"/>
          </p:nvPr>
        </p:nvSpPr>
        <p:spPr>
          <a:xfrm>
            <a:off x="104206" y="685800"/>
            <a:ext cx="66504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f3ae3b9f56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415611" y="910036"/>
            <a:ext cx="11360700" cy="2508600"/>
          </a:xfrm>
          <a:prstGeom prst="rect">
            <a:avLst/>
          </a:prstGeom>
        </p:spPr>
        <p:txBody>
          <a:bodyPr anchorCtr="0" anchor="b" bIns="118525" lIns="118525" spcFirstLastPara="1" rIns="118525" wrap="square" tIns="118525">
            <a:normAutofit/>
          </a:bodyPr>
          <a:lstStyle>
            <a:lvl1pPr lvl="0" algn="ctr">
              <a:spcBef>
                <a:spcPts val="0"/>
              </a:spcBef>
              <a:spcAft>
                <a:spcPts val="0"/>
              </a:spcAft>
              <a:buSzPts val="6741"/>
              <a:buNone/>
              <a:defRPr sz="6741"/>
            </a:lvl1pPr>
            <a:lvl2pPr lvl="1" algn="ctr">
              <a:spcBef>
                <a:spcPts val="0"/>
              </a:spcBef>
              <a:spcAft>
                <a:spcPts val="0"/>
              </a:spcAft>
              <a:buSzPts val="6741"/>
              <a:buNone/>
              <a:defRPr sz="6741"/>
            </a:lvl2pPr>
            <a:lvl3pPr lvl="2" algn="ctr">
              <a:spcBef>
                <a:spcPts val="0"/>
              </a:spcBef>
              <a:spcAft>
                <a:spcPts val="0"/>
              </a:spcAft>
              <a:buSzPts val="6741"/>
              <a:buNone/>
              <a:defRPr sz="6741"/>
            </a:lvl3pPr>
            <a:lvl4pPr lvl="3" algn="ctr">
              <a:spcBef>
                <a:spcPts val="0"/>
              </a:spcBef>
              <a:spcAft>
                <a:spcPts val="0"/>
              </a:spcAft>
              <a:buSzPts val="6741"/>
              <a:buNone/>
              <a:defRPr sz="6741"/>
            </a:lvl4pPr>
            <a:lvl5pPr lvl="4" algn="ctr">
              <a:spcBef>
                <a:spcPts val="0"/>
              </a:spcBef>
              <a:spcAft>
                <a:spcPts val="0"/>
              </a:spcAft>
              <a:buSzPts val="6741"/>
              <a:buNone/>
              <a:defRPr sz="6741"/>
            </a:lvl5pPr>
            <a:lvl6pPr lvl="5" algn="ctr">
              <a:spcBef>
                <a:spcPts val="0"/>
              </a:spcBef>
              <a:spcAft>
                <a:spcPts val="0"/>
              </a:spcAft>
              <a:buSzPts val="6741"/>
              <a:buNone/>
              <a:defRPr sz="6741"/>
            </a:lvl6pPr>
            <a:lvl7pPr lvl="6" algn="ctr">
              <a:spcBef>
                <a:spcPts val="0"/>
              </a:spcBef>
              <a:spcAft>
                <a:spcPts val="0"/>
              </a:spcAft>
              <a:buSzPts val="6741"/>
              <a:buNone/>
              <a:defRPr sz="6741"/>
            </a:lvl7pPr>
            <a:lvl8pPr lvl="7" algn="ctr">
              <a:spcBef>
                <a:spcPts val="0"/>
              </a:spcBef>
              <a:spcAft>
                <a:spcPts val="0"/>
              </a:spcAft>
              <a:buSzPts val="6741"/>
              <a:buNone/>
              <a:defRPr sz="6741"/>
            </a:lvl8pPr>
            <a:lvl9pPr lvl="8" algn="ctr">
              <a:spcBef>
                <a:spcPts val="0"/>
              </a:spcBef>
              <a:spcAft>
                <a:spcPts val="0"/>
              </a:spcAft>
              <a:buSzPts val="6741"/>
              <a:buNone/>
              <a:defRPr sz="6741"/>
            </a:lvl9pPr>
          </a:lstStyle>
          <a:p/>
        </p:txBody>
      </p:sp>
      <p:sp>
        <p:nvSpPr>
          <p:cNvPr id="11" name="Google Shape;11;p2"/>
          <p:cNvSpPr txBox="1"/>
          <p:nvPr>
            <p:ph idx="1" type="subTitle"/>
          </p:nvPr>
        </p:nvSpPr>
        <p:spPr>
          <a:xfrm>
            <a:off x="415600" y="3463931"/>
            <a:ext cx="11360700" cy="968700"/>
          </a:xfrm>
          <a:prstGeom prst="rect">
            <a:avLst/>
          </a:prstGeom>
        </p:spPr>
        <p:txBody>
          <a:bodyPr anchorCtr="0" anchor="t" bIns="118525" lIns="118525" spcFirstLastPara="1" rIns="118525" wrap="square" tIns="118525">
            <a:normAutofit/>
          </a:bodyPr>
          <a:lstStyle>
            <a:lvl1pPr lvl="0" algn="ctr">
              <a:lnSpc>
                <a:spcPct val="100000"/>
              </a:lnSpc>
              <a:spcBef>
                <a:spcPts val="0"/>
              </a:spcBef>
              <a:spcAft>
                <a:spcPts val="0"/>
              </a:spcAft>
              <a:buSzPts val="3630"/>
              <a:buNone/>
              <a:defRPr sz="3630"/>
            </a:lvl1pPr>
            <a:lvl2pPr lvl="1" algn="ctr">
              <a:lnSpc>
                <a:spcPct val="100000"/>
              </a:lnSpc>
              <a:spcBef>
                <a:spcPts val="0"/>
              </a:spcBef>
              <a:spcAft>
                <a:spcPts val="0"/>
              </a:spcAft>
              <a:buSzPts val="3630"/>
              <a:buNone/>
              <a:defRPr sz="3630"/>
            </a:lvl2pPr>
            <a:lvl3pPr lvl="2" algn="ctr">
              <a:lnSpc>
                <a:spcPct val="100000"/>
              </a:lnSpc>
              <a:spcBef>
                <a:spcPts val="0"/>
              </a:spcBef>
              <a:spcAft>
                <a:spcPts val="0"/>
              </a:spcAft>
              <a:buSzPts val="3630"/>
              <a:buNone/>
              <a:defRPr sz="3630"/>
            </a:lvl3pPr>
            <a:lvl4pPr lvl="3" algn="ctr">
              <a:lnSpc>
                <a:spcPct val="100000"/>
              </a:lnSpc>
              <a:spcBef>
                <a:spcPts val="0"/>
              </a:spcBef>
              <a:spcAft>
                <a:spcPts val="0"/>
              </a:spcAft>
              <a:buSzPts val="3630"/>
              <a:buNone/>
              <a:defRPr sz="3630"/>
            </a:lvl4pPr>
            <a:lvl5pPr lvl="4" algn="ctr">
              <a:lnSpc>
                <a:spcPct val="100000"/>
              </a:lnSpc>
              <a:spcBef>
                <a:spcPts val="0"/>
              </a:spcBef>
              <a:spcAft>
                <a:spcPts val="0"/>
              </a:spcAft>
              <a:buSzPts val="3630"/>
              <a:buNone/>
              <a:defRPr sz="3630"/>
            </a:lvl5pPr>
            <a:lvl6pPr lvl="5" algn="ctr">
              <a:lnSpc>
                <a:spcPct val="100000"/>
              </a:lnSpc>
              <a:spcBef>
                <a:spcPts val="0"/>
              </a:spcBef>
              <a:spcAft>
                <a:spcPts val="0"/>
              </a:spcAft>
              <a:buSzPts val="3630"/>
              <a:buNone/>
              <a:defRPr sz="3630"/>
            </a:lvl6pPr>
            <a:lvl7pPr lvl="6" algn="ctr">
              <a:lnSpc>
                <a:spcPct val="100000"/>
              </a:lnSpc>
              <a:spcBef>
                <a:spcPts val="0"/>
              </a:spcBef>
              <a:spcAft>
                <a:spcPts val="0"/>
              </a:spcAft>
              <a:buSzPts val="3630"/>
              <a:buNone/>
              <a:defRPr sz="3630"/>
            </a:lvl7pPr>
            <a:lvl8pPr lvl="7" algn="ctr">
              <a:lnSpc>
                <a:spcPct val="100000"/>
              </a:lnSpc>
              <a:spcBef>
                <a:spcPts val="0"/>
              </a:spcBef>
              <a:spcAft>
                <a:spcPts val="0"/>
              </a:spcAft>
              <a:buSzPts val="3630"/>
              <a:buNone/>
              <a:defRPr sz="3630"/>
            </a:lvl8pPr>
            <a:lvl9pPr lvl="8" algn="ctr">
              <a:lnSpc>
                <a:spcPct val="100000"/>
              </a:lnSpc>
              <a:spcBef>
                <a:spcPts val="0"/>
              </a:spcBef>
              <a:spcAft>
                <a:spcPts val="0"/>
              </a:spcAft>
              <a:buSzPts val="3630"/>
              <a:buNone/>
              <a:defRPr sz="3630"/>
            </a:lvl9pPr>
          </a:lstStyle>
          <a:p/>
        </p:txBody>
      </p:sp>
      <p:sp>
        <p:nvSpPr>
          <p:cNvPr id="12" name="Google Shape;12;p2"/>
          <p:cNvSpPr txBox="1"/>
          <p:nvPr>
            <p:ph idx="12" type="sldNum"/>
          </p:nvPr>
        </p:nvSpPr>
        <p:spPr>
          <a:xfrm>
            <a:off x="11296610" y="5699487"/>
            <a:ext cx="731700" cy="481200"/>
          </a:xfrm>
          <a:prstGeom prst="rect">
            <a:avLst/>
          </a:prstGeom>
        </p:spPr>
        <p:txBody>
          <a:bodyPr anchorCtr="0" anchor="ctr" bIns="118525" lIns="118525" spcFirstLastPara="1" rIns="118525" wrap="square" tIns="118525">
            <a:normAutofit/>
          </a:bodyPr>
          <a:lstStyle>
            <a:lvl1pPr lvl="0">
              <a:buNone/>
              <a:defRPr sz="1296"/>
            </a:lvl1pPr>
            <a:lvl2pPr lvl="1">
              <a:buNone/>
              <a:defRPr sz="1296"/>
            </a:lvl2pPr>
            <a:lvl3pPr lvl="2">
              <a:buNone/>
              <a:defRPr sz="1296"/>
            </a:lvl3pPr>
            <a:lvl4pPr lvl="3">
              <a:buNone/>
              <a:defRPr sz="1296"/>
            </a:lvl4pPr>
            <a:lvl5pPr lvl="4">
              <a:buNone/>
              <a:defRPr sz="1296"/>
            </a:lvl5pPr>
            <a:lvl6pPr lvl="5">
              <a:buNone/>
              <a:defRPr sz="1296"/>
            </a:lvl6pPr>
            <a:lvl7pPr lvl="6">
              <a:buNone/>
              <a:defRPr sz="1296"/>
            </a:lvl7pPr>
            <a:lvl8pPr lvl="7">
              <a:buNone/>
              <a:defRPr sz="1296"/>
            </a:lvl8pPr>
            <a:lvl9pPr lvl="8">
              <a:buNone/>
              <a:defRPr sz="1296"/>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415600" y="1351931"/>
            <a:ext cx="11360700" cy="2399700"/>
          </a:xfrm>
          <a:prstGeom prst="rect">
            <a:avLst/>
          </a:prstGeom>
        </p:spPr>
        <p:txBody>
          <a:bodyPr anchorCtr="0" anchor="b" bIns="118525" lIns="118525" spcFirstLastPara="1" rIns="118525" wrap="square" tIns="118525">
            <a:normAutofit/>
          </a:bodyPr>
          <a:lstStyle>
            <a:lvl1pPr lvl="0" algn="ctr">
              <a:spcBef>
                <a:spcPts val="0"/>
              </a:spcBef>
              <a:spcAft>
                <a:spcPts val="0"/>
              </a:spcAft>
              <a:buSzPts val="15556"/>
              <a:buNone/>
              <a:defRPr sz="15556"/>
            </a:lvl1pPr>
            <a:lvl2pPr lvl="1" algn="ctr">
              <a:spcBef>
                <a:spcPts val="0"/>
              </a:spcBef>
              <a:spcAft>
                <a:spcPts val="0"/>
              </a:spcAft>
              <a:buSzPts val="15556"/>
              <a:buNone/>
              <a:defRPr sz="15556"/>
            </a:lvl2pPr>
            <a:lvl3pPr lvl="2" algn="ctr">
              <a:spcBef>
                <a:spcPts val="0"/>
              </a:spcBef>
              <a:spcAft>
                <a:spcPts val="0"/>
              </a:spcAft>
              <a:buSzPts val="15556"/>
              <a:buNone/>
              <a:defRPr sz="15556"/>
            </a:lvl3pPr>
            <a:lvl4pPr lvl="3" algn="ctr">
              <a:spcBef>
                <a:spcPts val="0"/>
              </a:spcBef>
              <a:spcAft>
                <a:spcPts val="0"/>
              </a:spcAft>
              <a:buSzPts val="15556"/>
              <a:buNone/>
              <a:defRPr sz="15556"/>
            </a:lvl4pPr>
            <a:lvl5pPr lvl="4" algn="ctr">
              <a:spcBef>
                <a:spcPts val="0"/>
              </a:spcBef>
              <a:spcAft>
                <a:spcPts val="0"/>
              </a:spcAft>
              <a:buSzPts val="15556"/>
              <a:buNone/>
              <a:defRPr sz="15556"/>
            </a:lvl5pPr>
            <a:lvl6pPr lvl="5" algn="ctr">
              <a:spcBef>
                <a:spcPts val="0"/>
              </a:spcBef>
              <a:spcAft>
                <a:spcPts val="0"/>
              </a:spcAft>
              <a:buSzPts val="15556"/>
              <a:buNone/>
              <a:defRPr sz="15556"/>
            </a:lvl6pPr>
            <a:lvl7pPr lvl="6" algn="ctr">
              <a:spcBef>
                <a:spcPts val="0"/>
              </a:spcBef>
              <a:spcAft>
                <a:spcPts val="0"/>
              </a:spcAft>
              <a:buSzPts val="15556"/>
              <a:buNone/>
              <a:defRPr sz="15556"/>
            </a:lvl7pPr>
            <a:lvl8pPr lvl="7" algn="ctr">
              <a:spcBef>
                <a:spcPts val="0"/>
              </a:spcBef>
              <a:spcAft>
                <a:spcPts val="0"/>
              </a:spcAft>
              <a:buSzPts val="15556"/>
              <a:buNone/>
              <a:defRPr sz="15556"/>
            </a:lvl8pPr>
            <a:lvl9pPr lvl="8" algn="ctr">
              <a:spcBef>
                <a:spcPts val="0"/>
              </a:spcBef>
              <a:spcAft>
                <a:spcPts val="0"/>
              </a:spcAft>
              <a:buSzPts val="15556"/>
              <a:buNone/>
              <a:defRPr sz="15556"/>
            </a:lvl9pPr>
          </a:lstStyle>
          <a:p>
            <a:r>
              <a:t>xx%</a:t>
            </a:r>
          </a:p>
        </p:txBody>
      </p:sp>
      <p:sp>
        <p:nvSpPr>
          <p:cNvPr id="46" name="Google Shape;46;p11"/>
          <p:cNvSpPr txBox="1"/>
          <p:nvPr>
            <p:ph idx="1" type="body"/>
          </p:nvPr>
        </p:nvSpPr>
        <p:spPr>
          <a:xfrm>
            <a:off x="415600" y="3852719"/>
            <a:ext cx="11360700" cy="1590000"/>
          </a:xfrm>
          <a:prstGeom prst="rect">
            <a:avLst/>
          </a:prstGeom>
        </p:spPr>
        <p:txBody>
          <a:bodyPr anchorCtr="0" anchor="t" bIns="118525" lIns="118525" spcFirstLastPara="1" rIns="118525" wrap="square" tIns="118525">
            <a:normAutofit/>
          </a:bodyPr>
          <a:lstStyle>
            <a:lvl1pPr indent="-376766" lvl="0" marL="457200" algn="ctr">
              <a:spcBef>
                <a:spcPts val="0"/>
              </a:spcBef>
              <a:spcAft>
                <a:spcPts val="0"/>
              </a:spcAft>
              <a:buSzPts val="2333"/>
              <a:buChar char="●"/>
              <a:defRPr sz="2333"/>
            </a:lvl1pPr>
            <a:lvl2pPr indent="-343840" lvl="1" marL="914400" algn="ctr">
              <a:spcBef>
                <a:spcPts val="0"/>
              </a:spcBef>
              <a:spcAft>
                <a:spcPts val="0"/>
              </a:spcAft>
              <a:buSzPts val="1815"/>
              <a:buChar char="○"/>
              <a:defRPr sz="1815"/>
            </a:lvl2pPr>
            <a:lvl3pPr indent="-343840" lvl="2" marL="1371600" algn="ctr">
              <a:spcBef>
                <a:spcPts val="0"/>
              </a:spcBef>
              <a:spcAft>
                <a:spcPts val="0"/>
              </a:spcAft>
              <a:buSzPts val="1815"/>
              <a:buChar char="■"/>
              <a:defRPr sz="1815"/>
            </a:lvl3pPr>
            <a:lvl4pPr indent="-343840" lvl="3" marL="1828800" algn="ctr">
              <a:spcBef>
                <a:spcPts val="0"/>
              </a:spcBef>
              <a:spcAft>
                <a:spcPts val="0"/>
              </a:spcAft>
              <a:buSzPts val="1815"/>
              <a:buChar char="●"/>
              <a:defRPr sz="1815"/>
            </a:lvl4pPr>
            <a:lvl5pPr indent="-343840" lvl="4" marL="2286000" algn="ctr">
              <a:spcBef>
                <a:spcPts val="0"/>
              </a:spcBef>
              <a:spcAft>
                <a:spcPts val="0"/>
              </a:spcAft>
              <a:buSzPts val="1815"/>
              <a:buChar char="○"/>
              <a:defRPr sz="1815"/>
            </a:lvl5pPr>
            <a:lvl6pPr indent="-343840" lvl="5" marL="2743200" algn="ctr">
              <a:spcBef>
                <a:spcPts val="0"/>
              </a:spcBef>
              <a:spcAft>
                <a:spcPts val="0"/>
              </a:spcAft>
              <a:buSzPts val="1815"/>
              <a:buChar char="■"/>
              <a:defRPr sz="1815"/>
            </a:lvl6pPr>
            <a:lvl7pPr indent="-343840" lvl="6" marL="3200400" algn="ctr">
              <a:spcBef>
                <a:spcPts val="0"/>
              </a:spcBef>
              <a:spcAft>
                <a:spcPts val="0"/>
              </a:spcAft>
              <a:buSzPts val="1815"/>
              <a:buChar char="●"/>
              <a:defRPr sz="1815"/>
            </a:lvl7pPr>
            <a:lvl8pPr indent="-343840" lvl="7" marL="3657600" algn="ctr">
              <a:spcBef>
                <a:spcPts val="0"/>
              </a:spcBef>
              <a:spcAft>
                <a:spcPts val="0"/>
              </a:spcAft>
              <a:buSzPts val="1815"/>
              <a:buChar char="○"/>
              <a:defRPr sz="1815"/>
            </a:lvl8pPr>
            <a:lvl9pPr indent="-343840" lvl="8" marL="4114800" algn="ctr">
              <a:spcBef>
                <a:spcPts val="0"/>
              </a:spcBef>
              <a:spcAft>
                <a:spcPts val="0"/>
              </a:spcAft>
              <a:buSzPts val="1815"/>
              <a:buChar char="■"/>
              <a:defRPr sz="1815"/>
            </a:lvl9pPr>
          </a:lstStyle>
          <a:p/>
        </p:txBody>
      </p:sp>
      <p:sp>
        <p:nvSpPr>
          <p:cNvPr id="47" name="Google Shape;47;p11"/>
          <p:cNvSpPr txBox="1"/>
          <p:nvPr>
            <p:ph idx="12" type="sldNum"/>
          </p:nvPr>
        </p:nvSpPr>
        <p:spPr>
          <a:xfrm>
            <a:off x="11296610" y="5699487"/>
            <a:ext cx="731700" cy="481200"/>
          </a:xfrm>
          <a:prstGeom prst="rect">
            <a:avLst/>
          </a:prstGeom>
        </p:spPr>
        <p:txBody>
          <a:bodyPr anchorCtr="0" anchor="ctr" bIns="118525" lIns="118525" spcFirstLastPara="1" rIns="118525" wrap="square" tIns="118525">
            <a:normAutofit/>
          </a:bodyPr>
          <a:lstStyle>
            <a:lvl1pPr lvl="0">
              <a:buNone/>
              <a:defRPr sz="1296"/>
            </a:lvl1pPr>
            <a:lvl2pPr lvl="1">
              <a:buNone/>
              <a:defRPr sz="1296"/>
            </a:lvl2pPr>
            <a:lvl3pPr lvl="2">
              <a:buNone/>
              <a:defRPr sz="1296"/>
            </a:lvl3pPr>
            <a:lvl4pPr lvl="3">
              <a:buNone/>
              <a:defRPr sz="1296"/>
            </a:lvl4pPr>
            <a:lvl5pPr lvl="4">
              <a:buNone/>
              <a:defRPr sz="1296"/>
            </a:lvl5pPr>
            <a:lvl6pPr lvl="5">
              <a:buNone/>
              <a:defRPr sz="1296"/>
            </a:lvl6pPr>
            <a:lvl7pPr lvl="6">
              <a:buNone/>
              <a:defRPr sz="1296"/>
            </a:lvl7pPr>
            <a:lvl8pPr lvl="7">
              <a:buNone/>
              <a:defRPr sz="1296"/>
            </a:lvl8pPr>
            <a:lvl9pPr lvl="8">
              <a:buNone/>
              <a:defRPr sz="1296"/>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11296610" y="5699487"/>
            <a:ext cx="731700" cy="481200"/>
          </a:xfrm>
          <a:prstGeom prst="rect">
            <a:avLst/>
          </a:prstGeom>
        </p:spPr>
        <p:txBody>
          <a:bodyPr anchorCtr="0" anchor="ctr" bIns="118525" lIns="118525" spcFirstLastPara="1" rIns="118525" wrap="square" tIns="118525">
            <a:normAutofit/>
          </a:bodyPr>
          <a:lstStyle>
            <a:lvl1pPr lvl="0">
              <a:buNone/>
              <a:defRPr sz="1296"/>
            </a:lvl1pPr>
            <a:lvl2pPr lvl="1">
              <a:buNone/>
              <a:defRPr sz="1296"/>
            </a:lvl2pPr>
            <a:lvl3pPr lvl="2">
              <a:buNone/>
              <a:defRPr sz="1296"/>
            </a:lvl3pPr>
            <a:lvl4pPr lvl="3">
              <a:buNone/>
              <a:defRPr sz="1296"/>
            </a:lvl4pPr>
            <a:lvl5pPr lvl="4">
              <a:buNone/>
              <a:defRPr sz="1296"/>
            </a:lvl5pPr>
            <a:lvl6pPr lvl="5">
              <a:buNone/>
              <a:defRPr sz="1296"/>
            </a:lvl6pPr>
            <a:lvl7pPr lvl="6">
              <a:buNone/>
              <a:defRPr sz="1296"/>
            </a:lvl7pPr>
            <a:lvl8pPr lvl="7">
              <a:buNone/>
              <a:defRPr sz="1296"/>
            </a:lvl8pPr>
            <a:lvl9pPr lvl="8">
              <a:buNone/>
              <a:defRPr sz="1296"/>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415600" y="2628817"/>
            <a:ext cx="11360700" cy="1029000"/>
          </a:xfrm>
          <a:prstGeom prst="rect">
            <a:avLst/>
          </a:prstGeom>
        </p:spPr>
        <p:txBody>
          <a:bodyPr anchorCtr="0" anchor="ctr" bIns="118525" lIns="118525" spcFirstLastPara="1" rIns="118525" wrap="square" tIns="118525">
            <a:normAutofit/>
          </a:bodyPr>
          <a:lstStyle>
            <a:lvl1pPr lvl="0" algn="ctr">
              <a:spcBef>
                <a:spcPts val="0"/>
              </a:spcBef>
              <a:spcAft>
                <a:spcPts val="0"/>
              </a:spcAft>
              <a:buSzPts val="4667"/>
              <a:buNone/>
              <a:defRPr sz="4667"/>
            </a:lvl1pPr>
            <a:lvl2pPr lvl="1" algn="ctr">
              <a:spcBef>
                <a:spcPts val="0"/>
              </a:spcBef>
              <a:spcAft>
                <a:spcPts val="0"/>
              </a:spcAft>
              <a:buSzPts val="4667"/>
              <a:buNone/>
              <a:defRPr sz="4667"/>
            </a:lvl2pPr>
            <a:lvl3pPr lvl="2" algn="ctr">
              <a:spcBef>
                <a:spcPts val="0"/>
              </a:spcBef>
              <a:spcAft>
                <a:spcPts val="0"/>
              </a:spcAft>
              <a:buSzPts val="4667"/>
              <a:buNone/>
              <a:defRPr sz="4667"/>
            </a:lvl3pPr>
            <a:lvl4pPr lvl="3" algn="ctr">
              <a:spcBef>
                <a:spcPts val="0"/>
              </a:spcBef>
              <a:spcAft>
                <a:spcPts val="0"/>
              </a:spcAft>
              <a:buSzPts val="4667"/>
              <a:buNone/>
              <a:defRPr sz="4667"/>
            </a:lvl4pPr>
            <a:lvl5pPr lvl="4" algn="ctr">
              <a:spcBef>
                <a:spcPts val="0"/>
              </a:spcBef>
              <a:spcAft>
                <a:spcPts val="0"/>
              </a:spcAft>
              <a:buSzPts val="4667"/>
              <a:buNone/>
              <a:defRPr sz="4667"/>
            </a:lvl5pPr>
            <a:lvl6pPr lvl="5" algn="ctr">
              <a:spcBef>
                <a:spcPts val="0"/>
              </a:spcBef>
              <a:spcAft>
                <a:spcPts val="0"/>
              </a:spcAft>
              <a:buSzPts val="4667"/>
              <a:buNone/>
              <a:defRPr sz="4667"/>
            </a:lvl6pPr>
            <a:lvl7pPr lvl="6" algn="ctr">
              <a:spcBef>
                <a:spcPts val="0"/>
              </a:spcBef>
              <a:spcAft>
                <a:spcPts val="0"/>
              </a:spcAft>
              <a:buSzPts val="4667"/>
              <a:buNone/>
              <a:defRPr sz="4667"/>
            </a:lvl7pPr>
            <a:lvl8pPr lvl="7" algn="ctr">
              <a:spcBef>
                <a:spcPts val="0"/>
              </a:spcBef>
              <a:spcAft>
                <a:spcPts val="0"/>
              </a:spcAft>
              <a:buSzPts val="4667"/>
              <a:buNone/>
              <a:defRPr sz="4667"/>
            </a:lvl8pPr>
            <a:lvl9pPr lvl="8" algn="ctr">
              <a:spcBef>
                <a:spcPts val="0"/>
              </a:spcBef>
              <a:spcAft>
                <a:spcPts val="0"/>
              </a:spcAft>
              <a:buSzPts val="4667"/>
              <a:buNone/>
              <a:defRPr sz="4667"/>
            </a:lvl9pPr>
          </a:lstStyle>
          <a:p/>
        </p:txBody>
      </p:sp>
      <p:sp>
        <p:nvSpPr>
          <p:cNvPr id="15" name="Google Shape;15;p3"/>
          <p:cNvSpPr txBox="1"/>
          <p:nvPr>
            <p:ph idx="12" type="sldNum"/>
          </p:nvPr>
        </p:nvSpPr>
        <p:spPr>
          <a:xfrm>
            <a:off x="11296610" y="5699487"/>
            <a:ext cx="731700" cy="481200"/>
          </a:xfrm>
          <a:prstGeom prst="rect">
            <a:avLst/>
          </a:prstGeom>
        </p:spPr>
        <p:txBody>
          <a:bodyPr anchorCtr="0" anchor="ctr" bIns="118525" lIns="118525" spcFirstLastPara="1" rIns="118525" wrap="square" tIns="118525">
            <a:normAutofit/>
          </a:bodyPr>
          <a:lstStyle>
            <a:lvl1pPr lvl="0">
              <a:buNone/>
              <a:defRPr sz="1296"/>
            </a:lvl1pPr>
            <a:lvl2pPr lvl="1">
              <a:buNone/>
              <a:defRPr sz="1296"/>
            </a:lvl2pPr>
            <a:lvl3pPr lvl="2">
              <a:buNone/>
              <a:defRPr sz="1296"/>
            </a:lvl3pPr>
            <a:lvl4pPr lvl="3">
              <a:buNone/>
              <a:defRPr sz="1296"/>
            </a:lvl4pPr>
            <a:lvl5pPr lvl="4">
              <a:buNone/>
              <a:defRPr sz="1296"/>
            </a:lvl5pPr>
            <a:lvl6pPr lvl="5">
              <a:buNone/>
              <a:defRPr sz="1296"/>
            </a:lvl6pPr>
            <a:lvl7pPr lvl="6">
              <a:buNone/>
              <a:defRPr sz="1296"/>
            </a:lvl7pPr>
            <a:lvl8pPr lvl="7">
              <a:buNone/>
              <a:defRPr sz="1296"/>
            </a:lvl8pPr>
            <a:lvl9pPr lvl="8">
              <a:buNone/>
              <a:defRPr sz="1296"/>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415600" y="543919"/>
            <a:ext cx="11360700" cy="699900"/>
          </a:xfrm>
          <a:prstGeom prst="rect">
            <a:avLst/>
          </a:prstGeom>
        </p:spPr>
        <p:txBody>
          <a:bodyPr anchorCtr="0" anchor="t" bIns="118525" lIns="118525" spcFirstLastPara="1" rIns="118525" wrap="square" tIns="118525">
            <a:normAutofit/>
          </a:bodyPr>
          <a:lstStyle>
            <a:lvl1pPr lvl="0">
              <a:spcBef>
                <a:spcPts val="0"/>
              </a:spcBef>
              <a:spcAft>
                <a:spcPts val="0"/>
              </a:spcAft>
              <a:buSzPts val="3630"/>
              <a:buNone/>
              <a:defRPr sz="3630"/>
            </a:lvl1pPr>
            <a:lvl2pPr lvl="1">
              <a:spcBef>
                <a:spcPts val="0"/>
              </a:spcBef>
              <a:spcAft>
                <a:spcPts val="0"/>
              </a:spcAft>
              <a:buSzPts val="3630"/>
              <a:buNone/>
              <a:defRPr sz="3630"/>
            </a:lvl2pPr>
            <a:lvl3pPr lvl="2">
              <a:spcBef>
                <a:spcPts val="0"/>
              </a:spcBef>
              <a:spcAft>
                <a:spcPts val="0"/>
              </a:spcAft>
              <a:buSzPts val="3630"/>
              <a:buNone/>
              <a:defRPr sz="3630"/>
            </a:lvl3pPr>
            <a:lvl4pPr lvl="3">
              <a:spcBef>
                <a:spcPts val="0"/>
              </a:spcBef>
              <a:spcAft>
                <a:spcPts val="0"/>
              </a:spcAft>
              <a:buSzPts val="3630"/>
              <a:buNone/>
              <a:defRPr sz="3630"/>
            </a:lvl4pPr>
            <a:lvl5pPr lvl="4">
              <a:spcBef>
                <a:spcPts val="0"/>
              </a:spcBef>
              <a:spcAft>
                <a:spcPts val="0"/>
              </a:spcAft>
              <a:buSzPts val="3630"/>
              <a:buNone/>
              <a:defRPr sz="3630"/>
            </a:lvl5pPr>
            <a:lvl6pPr lvl="5">
              <a:spcBef>
                <a:spcPts val="0"/>
              </a:spcBef>
              <a:spcAft>
                <a:spcPts val="0"/>
              </a:spcAft>
              <a:buSzPts val="3630"/>
              <a:buNone/>
              <a:defRPr sz="3630"/>
            </a:lvl6pPr>
            <a:lvl7pPr lvl="6">
              <a:spcBef>
                <a:spcPts val="0"/>
              </a:spcBef>
              <a:spcAft>
                <a:spcPts val="0"/>
              </a:spcAft>
              <a:buSzPts val="3630"/>
              <a:buNone/>
              <a:defRPr sz="3630"/>
            </a:lvl7pPr>
            <a:lvl8pPr lvl="7">
              <a:spcBef>
                <a:spcPts val="0"/>
              </a:spcBef>
              <a:spcAft>
                <a:spcPts val="0"/>
              </a:spcAft>
              <a:buSzPts val="3630"/>
              <a:buNone/>
              <a:defRPr sz="3630"/>
            </a:lvl8pPr>
            <a:lvl9pPr lvl="8">
              <a:spcBef>
                <a:spcPts val="0"/>
              </a:spcBef>
              <a:spcAft>
                <a:spcPts val="0"/>
              </a:spcAft>
              <a:buSzPts val="3630"/>
              <a:buNone/>
              <a:defRPr sz="3630"/>
            </a:lvl9pPr>
          </a:lstStyle>
          <a:p/>
        </p:txBody>
      </p:sp>
      <p:sp>
        <p:nvSpPr>
          <p:cNvPr id="18" name="Google Shape;18;p4"/>
          <p:cNvSpPr txBox="1"/>
          <p:nvPr>
            <p:ph idx="1" type="body"/>
          </p:nvPr>
        </p:nvSpPr>
        <p:spPr>
          <a:xfrm>
            <a:off x="415600" y="1408581"/>
            <a:ext cx="11360700" cy="4175700"/>
          </a:xfrm>
          <a:prstGeom prst="rect">
            <a:avLst/>
          </a:prstGeom>
        </p:spPr>
        <p:txBody>
          <a:bodyPr anchorCtr="0" anchor="t" bIns="118525" lIns="118525" spcFirstLastPara="1" rIns="118525" wrap="square" tIns="118525">
            <a:normAutofit/>
          </a:bodyPr>
          <a:lstStyle>
            <a:lvl1pPr indent="-376766" lvl="0" marL="457200">
              <a:spcBef>
                <a:spcPts val="0"/>
              </a:spcBef>
              <a:spcAft>
                <a:spcPts val="0"/>
              </a:spcAft>
              <a:buSzPts val="2333"/>
              <a:buChar char="●"/>
              <a:defRPr sz="2333"/>
            </a:lvl1pPr>
            <a:lvl2pPr indent="-343840" lvl="1" marL="914400">
              <a:spcBef>
                <a:spcPts val="0"/>
              </a:spcBef>
              <a:spcAft>
                <a:spcPts val="0"/>
              </a:spcAft>
              <a:buSzPts val="1815"/>
              <a:buChar char="○"/>
              <a:defRPr sz="1815"/>
            </a:lvl2pPr>
            <a:lvl3pPr indent="-343840" lvl="2" marL="1371600">
              <a:spcBef>
                <a:spcPts val="0"/>
              </a:spcBef>
              <a:spcAft>
                <a:spcPts val="0"/>
              </a:spcAft>
              <a:buSzPts val="1815"/>
              <a:buChar char="■"/>
              <a:defRPr sz="1815"/>
            </a:lvl3pPr>
            <a:lvl4pPr indent="-343840" lvl="3" marL="1828800">
              <a:spcBef>
                <a:spcPts val="0"/>
              </a:spcBef>
              <a:spcAft>
                <a:spcPts val="0"/>
              </a:spcAft>
              <a:buSzPts val="1815"/>
              <a:buChar char="●"/>
              <a:defRPr sz="1815"/>
            </a:lvl4pPr>
            <a:lvl5pPr indent="-343840" lvl="4" marL="2286000">
              <a:spcBef>
                <a:spcPts val="0"/>
              </a:spcBef>
              <a:spcAft>
                <a:spcPts val="0"/>
              </a:spcAft>
              <a:buSzPts val="1815"/>
              <a:buChar char="○"/>
              <a:defRPr sz="1815"/>
            </a:lvl5pPr>
            <a:lvl6pPr indent="-343840" lvl="5" marL="2743200">
              <a:spcBef>
                <a:spcPts val="0"/>
              </a:spcBef>
              <a:spcAft>
                <a:spcPts val="0"/>
              </a:spcAft>
              <a:buSzPts val="1815"/>
              <a:buChar char="■"/>
              <a:defRPr sz="1815"/>
            </a:lvl6pPr>
            <a:lvl7pPr indent="-343840" lvl="6" marL="3200400">
              <a:spcBef>
                <a:spcPts val="0"/>
              </a:spcBef>
              <a:spcAft>
                <a:spcPts val="0"/>
              </a:spcAft>
              <a:buSzPts val="1815"/>
              <a:buChar char="●"/>
              <a:defRPr sz="1815"/>
            </a:lvl7pPr>
            <a:lvl8pPr indent="-343840" lvl="7" marL="3657600">
              <a:spcBef>
                <a:spcPts val="0"/>
              </a:spcBef>
              <a:spcAft>
                <a:spcPts val="0"/>
              </a:spcAft>
              <a:buSzPts val="1815"/>
              <a:buChar char="○"/>
              <a:defRPr sz="1815"/>
            </a:lvl8pPr>
            <a:lvl9pPr indent="-343840" lvl="8" marL="4114800">
              <a:spcBef>
                <a:spcPts val="0"/>
              </a:spcBef>
              <a:spcAft>
                <a:spcPts val="0"/>
              </a:spcAft>
              <a:buSzPts val="1815"/>
              <a:buChar char="■"/>
              <a:defRPr sz="1815"/>
            </a:lvl9pPr>
          </a:lstStyle>
          <a:p/>
        </p:txBody>
      </p:sp>
      <p:sp>
        <p:nvSpPr>
          <p:cNvPr id="19" name="Google Shape;19;p4"/>
          <p:cNvSpPr txBox="1"/>
          <p:nvPr>
            <p:ph idx="12" type="sldNum"/>
          </p:nvPr>
        </p:nvSpPr>
        <p:spPr>
          <a:xfrm>
            <a:off x="11296610" y="5699487"/>
            <a:ext cx="731700" cy="481200"/>
          </a:xfrm>
          <a:prstGeom prst="rect">
            <a:avLst/>
          </a:prstGeom>
        </p:spPr>
        <p:txBody>
          <a:bodyPr anchorCtr="0" anchor="ctr" bIns="118525" lIns="118525" spcFirstLastPara="1" rIns="118525" wrap="square" tIns="118525">
            <a:normAutofit/>
          </a:bodyPr>
          <a:lstStyle>
            <a:lvl1pPr lvl="0">
              <a:buNone/>
              <a:defRPr sz="1296"/>
            </a:lvl1pPr>
            <a:lvl2pPr lvl="1">
              <a:buNone/>
              <a:defRPr sz="1296"/>
            </a:lvl2pPr>
            <a:lvl3pPr lvl="2">
              <a:buNone/>
              <a:defRPr sz="1296"/>
            </a:lvl3pPr>
            <a:lvl4pPr lvl="3">
              <a:buNone/>
              <a:defRPr sz="1296"/>
            </a:lvl4pPr>
            <a:lvl5pPr lvl="4">
              <a:buNone/>
              <a:defRPr sz="1296"/>
            </a:lvl5pPr>
            <a:lvl6pPr lvl="5">
              <a:buNone/>
              <a:defRPr sz="1296"/>
            </a:lvl6pPr>
            <a:lvl7pPr lvl="6">
              <a:buNone/>
              <a:defRPr sz="1296"/>
            </a:lvl7pPr>
            <a:lvl8pPr lvl="7">
              <a:buNone/>
              <a:defRPr sz="1296"/>
            </a:lvl8pPr>
            <a:lvl9pPr lvl="8">
              <a:buNone/>
              <a:defRPr sz="1296"/>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415600" y="543919"/>
            <a:ext cx="11360700" cy="699900"/>
          </a:xfrm>
          <a:prstGeom prst="rect">
            <a:avLst/>
          </a:prstGeom>
        </p:spPr>
        <p:txBody>
          <a:bodyPr anchorCtr="0" anchor="t" bIns="118525" lIns="118525" spcFirstLastPara="1" rIns="118525" wrap="square" tIns="118525">
            <a:normAutofit/>
          </a:bodyPr>
          <a:lstStyle>
            <a:lvl1pPr lvl="0">
              <a:spcBef>
                <a:spcPts val="0"/>
              </a:spcBef>
              <a:spcAft>
                <a:spcPts val="0"/>
              </a:spcAft>
              <a:buSzPts val="3630"/>
              <a:buNone/>
              <a:defRPr sz="3630"/>
            </a:lvl1pPr>
            <a:lvl2pPr lvl="1">
              <a:spcBef>
                <a:spcPts val="0"/>
              </a:spcBef>
              <a:spcAft>
                <a:spcPts val="0"/>
              </a:spcAft>
              <a:buSzPts val="3630"/>
              <a:buNone/>
              <a:defRPr sz="3630"/>
            </a:lvl2pPr>
            <a:lvl3pPr lvl="2">
              <a:spcBef>
                <a:spcPts val="0"/>
              </a:spcBef>
              <a:spcAft>
                <a:spcPts val="0"/>
              </a:spcAft>
              <a:buSzPts val="3630"/>
              <a:buNone/>
              <a:defRPr sz="3630"/>
            </a:lvl3pPr>
            <a:lvl4pPr lvl="3">
              <a:spcBef>
                <a:spcPts val="0"/>
              </a:spcBef>
              <a:spcAft>
                <a:spcPts val="0"/>
              </a:spcAft>
              <a:buSzPts val="3630"/>
              <a:buNone/>
              <a:defRPr sz="3630"/>
            </a:lvl4pPr>
            <a:lvl5pPr lvl="4">
              <a:spcBef>
                <a:spcPts val="0"/>
              </a:spcBef>
              <a:spcAft>
                <a:spcPts val="0"/>
              </a:spcAft>
              <a:buSzPts val="3630"/>
              <a:buNone/>
              <a:defRPr sz="3630"/>
            </a:lvl5pPr>
            <a:lvl6pPr lvl="5">
              <a:spcBef>
                <a:spcPts val="0"/>
              </a:spcBef>
              <a:spcAft>
                <a:spcPts val="0"/>
              </a:spcAft>
              <a:buSzPts val="3630"/>
              <a:buNone/>
              <a:defRPr sz="3630"/>
            </a:lvl6pPr>
            <a:lvl7pPr lvl="6">
              <a:spcBef>
                <a:spcPts val="0"/>
              </a:spcBef>
              <a:spcAft>
                <a:spcPts val="0"/>
              </a:spcAft>
              <a:buSzPts val="3630"/>
              <a:buNone/>
              <a:defRPr sz="3630"/>
            </a:lvl7pPr>
            <a:lvl8pPr lvl="7">
              <a:spcBef>
                <a:spcPts val="0"/>
              </a:spcBef>
              <a:spcAft>
                <a:spcPts val="0"/>
              </a:spcAft>
              <a:buSzPts val="3630"/>
              <a:buNone/>
              <a:defRPr sz="3630"/>
            </a:lvl8pPr>
            <a:lvl9pPr lvl="8">
              <a:spcBef>
                <a:spcPts val="0"/>
              </a:spcBef>
              <a:spcAft>
                <a:spcPts val="0"/>
              </a:spcAft>
              <a:buSzPts val="3630"/>
              <a:buNone/>
              <a:defRPr sz="3630"/>
            </a:lvl9pPr>
          </a:lstStyle>
          <a:p/>
        </p:txBody>
      </p:sp>
      <p:sp>
        <p:nvSpPr>
          <p:cNvPr id="22" name="Google Shape;22;p5"/>
          <p:cNvSpPr txBox="1"/>
          <p:nvPr>
            <p:ph idx="1" type="body"/>
          </p:nvPr>
        </p:nvSpPr>
        <p:spPr>
          <a:xfrm>
            <a:off x="415600" y="1408581"/>
            <a:ext cx="5333100" cy="4175700"/>
          </a:xfrm>
          <a:prstGeom prst="rect">
            <a:avLst/>
          </a:prstGeom>
        </p:spPr>
        <p:txBody>
          <a:bodyPr anchorCtr="0" anchor="t" bIns="118525" lIns="118525" spcFirstLastPara="1" rIns="118525" wrap="square" tIns="118525">
            <a:normAutofit/>
          </a:bodyPr>
          <a:lstStyle>
            <a:lvl1pPr indent="-343840" lvl="0" marL="457200">
              <a:spcBef>
                <a:spcPts val="0"/>
              </a:spcBef>
              <a:spcAft>
                <a:spcPts val="0"/>
              </a:spcAft>
              <a:buSzPts val="1815"/>
              <a:buChar char="●"/>
              <a:defRPr sz="1815"/>
            </a:lvl1pPr>
            <a:lvl2pPr indent="-327378" lvl="1" marL="914400">
              <a:spcBef>
                <a:spcPts val="0"/>
              </a:spcBef>
              <a:spcAft>
                <a:spcPts val="0"/>
              </a:spcAft>
              <a:buSzPts val="1556"/>
              <a:buChar char="○"/>
              <a:defRPr sz="1556"/>
            </a:lvl2pPr>
            <a:lvl3pPr indent="-327378" lvl="2" marL="1371600">
              <a:spcBef>
                <a:spcPts val="0"/>
              </a:spcBef>
              <a:spcAft>
                <a:spcPts val="0"/>
              </a:spcAft>
              <a:buSzPts val="1556"/>
              <a:buChar char="■"/>
              <a:defRPr sz="1556"/>
            </a:lvl3pPr>
            <a:lvl4pPr indent="-327378" lvl="3" marL="1828800">
              <a:spcBef>
                <a:spcPts val="0"/>
              </a:spcBef>
              <a:spcAft>
                <a:spcPts val="0"/>
              </a:spcAft>
              <a:buSzPts val="1556"/>
              <a:buChar char="●"/>
              <a:defRPr sz="1556"/>
            </a:lvl4pPr>
            <a:lvl5pPr indent="-327378" lvl="4" marL="2286000">
              <a:spcBef>
                <a:spcPts val="0"/>
              </a:spcBef>
              <a:spcAft>
                <a:spcPts val="0"/>
              </a:spcAft>
              <a:buSzPts val="1556"/>
              <a:buChar char="○"/>
              <a:defRPr sz="1556"/>
            </a:lvl5pPr>
            <a:lvl6pPr indent="-327378" lvl="5" marL="2743200">
              <a:spcBef>
                <a:spcPts val="0"/>
              </a:spcBef>
              <a:spcAft>
                <a:spcPts val="0"/>
              </a:spcAft>
              <a:buSzPts val="1556"/>
              <a:buChar char="■"/>
              <a:defRPr sz="1556"/>
            </a:lvl6pPr>
            <a:lvl7pPr indent="-327378" lvl="6" marL="3200400">
              <a:spcBef>
                <a:spcPts val="0"/>
              </a:spcBef>
              <a:spcAft>
                <a:spcPts val="0"/>
              </a:spcAft>
              <a:buSzPts val="1556"/>
              <a:buChar char="●"/>
              <a:defRPr sz="1556"/>
            </a:lvl7pPr>
            <a:lvl8pPr indent="-327378" lvl="7" marL="3657600">
              <a:spcBef>
                <a:spcPts val="0"/>
              </a:spcBef>
              <a:spcAft>
                <a:spcPts val="0"/>
              </a:spcAft>
              <a:buSzPts val="1556"/>
              <a:buChar char="○"/>
              <a:defRPr sz="1556"/>
            </a:lvl8pPr>
            <a:lvl9pPr indent="-327378" lvl="8" marL="4114800">
              <a:spcBef>
                <a:spcPts val="0"/>
              </a:spcBef>
              <a:spcAft>
                <a:spcPts val="0"/>
              </a:spcAft>
              <a:buSzPts val="1556"/>
              <a:buChar char="■"/>
              <a:defRPr sz="1556"/>
            </a:lvl9pPr>
          </a:lstStyle>
          <a:p/>
        </p:txBody>
      </p:sp>
      <p:sp>
        <p:nvSpPr>
          <p:cNvPr id="23" name="Google Shape;23;p5"/>
          <p:cNvSpPr txBox="1"/>
          <p:nvPr>
            <p:ph idx="2" type="body"/>
          </p:nvPr>
        </p:nvSpPr>
        <p:spPr>
          <a:xfrm>
            <a:off x="6443200" y="1408581"/>
            <a:ext cx="5333100" cy="4175700"/>
          </a:xfrm>
          <a:prstGeom prst="rect">
            <a:avLst/>
          </a:prstGeom>
        </p:spPr>
        <p:txBody>
          <a:bodyPr anchorCtr="0" anchor="t" bIns="118525" lIns="118525" spcFirstLastPara="1" rIns="118525" wrap="square" tIns="118525">
            <a:normAutofit/>
          </a:bodyPr>
          <a:lstStyle>
            <a:lvl1pPr indent="-343840" lvl="0" marL="457200">
              <a:spcBef>
                <a:spcPts val="0"/>
              </a:spcBef>
              <a:spcAft>
                <a:spcPts val="0"/>
              </a:spcAft>
              <a:buSzPts val="1815"/>
              <a:buChar char="●"/>
              <a:defRPr sz="1815"/>
            </a:lvl1pPr>
            <a:lvl2pPr indent="-327378" lvl="1" marL="914400">
              <a:spcBef>
                <a:spcPts val="0"/>
              </a:spcBef>
              <a:spcAft>
                <a:spcPts val="0"/>
              </a:spcAft>
              <a:buSzPts val="1556"/>
              <a:buChar char="○"/>
              <a:defRPr sz="1556"/>
            </a:lvl2pPr>
            <a:lvl3pPr indent="-327378" lvl="2" marL="1371600">
              <a:spcBef>
                <a:spcPts val="0"/>
              </a:spcBef>
              <a:spcAft>
                <a:spcPts val="0"/>
              </a:spcAft>
              <a:buSzPts val="1556"/>
              <a:buChar char="■"/>
              <a:defRPr sz="1556"/>
            </a:lvl3pPr>
            <a:lvl4pPr indent="-327378" lvl="3" marL="1828800">
              <a:spcBef>
                <a:spcPts val="0"/>
              </a:spcBef>
              <a:spcAft>
                <a:spcPts val="0"/>
              </a:spcAft>
              <a:buSzPts val="1556"/>
              <a:buChar char="●"/>
              <a:defRPr sz="1556"/>
            </a:lvl4pPr>
            <a:lvl5pPr indent="-327378" lvl="4" marL="2286000">
              <a:spcBef>
                <a:spcPts val="0"/>
              </a:spcBef>
              <a:spcAft>
                <a:spcPts val="0"/>
              </a:spcAft>
              <a:buSzPts val="1556"/>
              <a:buChar char="○"/>
              <a:defRPr sz="1556"/>
            </a:lvl5pPr>
            <a:lvl6pPr indent="-327378" lvl="5" marL="2743200">
              <a:spcBef>
                <a:spcPts val="0"/>
              </a:spcBef>
              <a:spcAft>
                <a:spcPts val="0"/>
              </a:spcAft>
              <a:buSzPts val="1556"/>
              <a:buChar char="■"/>
              <a:defRPr sz="1556"/>
            </a:lvl6pPr>
            <a:lvl7pPr indent="-327378" lvl="6" marL="3200400">
              <a:spcBef>
                <a:spcPts val="0"/>
              </a:spcBef>
              <a:spcAft>
                <a:spcPts val="0"/>
              </a:spcAft>
              <a:buSzPts val="1556"/>
              <a:buChar char="●"/>
              <a:defRPr sz="1556"/>
            </a:lvl7pPr>
            <a:lvl8pPr indent="-327378" lvl="7" marL="3657600">
              <a:spcBef>
                <a:spcPts val="0"/>
              </a:spcBef>
              <a:spcAft>
                <a:spcPts val="0"/>
              </a:spcAft>
              <a:buSzPts val="1556"/>
              <a:buChar char="○"/>
              <a:defRPr sz="1556"/>
            </a:lvl8pPr>
            <a:lvl9pPr indent="-327378" lvl="8" marL="4114800">
              <a:spcBef>
                <a:spcPts val="0"/>
              </a:spcBef>
              <a:spcAft>
                <a:spcPts val="0"/>
              </a:spcAft>
              <a:buSzPts val="1556"/>
              <a:buChar char="■"/>
              <a:defRPr sz="1556"/>
            </a:lvl9pPr>
          </a:lstStyle>
          <a:p/>
        </p:txBody>
      </p:sp>
      <p:sp>
        <p:nvSpPr>
          <p:cNvPr id="24" name="Google Shape;24;p5"/>
          <p:cNvSpPr txBox="1"/>
          <p:nvPr>
            <p:ph idx="12" type="sldNum"/>
          </p:nvPr>
        </p:nvSpPr>
        <p:spPr>
          <a:xfrm>
            <a:off x="11296610" y="5699487"/>
            <a:ext cx="731700" cy="481200"/>
          </a:xfrm>
          <a:prstGeom prst="rect">
            <a:avLst/>
          </a:prstGeom>
        </p:spPr>
        <p:txBody>
          <a:bodyPr anchorCtr="0" anchor="ctr" bIns="118525" lIns="118525" spcFirstLastPara="1" rIns="118525" wrap="square" tIns="118525">
            <a:normAutofit/>
          </a:bodyPr>
          <a:lstStyle>
            <a:lvl1pPr lvl="0">
              <a:buNone/>
              <a:defRPr sz="1296"/>
            </a:lvl1pPr>
            <a:lvl2pPr lvl="1">
              <a:buNone/>
              <a:defRPr sz="1296"/>
            </a:lvl2pPr>
            <a:lvl3pPr lvl="2">
              <a:buNone/>
              <a:defRPr sz="1296"/>
            </a:lvl3pPr>
            <a:lvl4pPr lvl="3">
              <a:buNone/>
              <a:defRPr sz="1296"/>
            </a:lvl4pPr>
            <a:lvl5pPr lvl="4">
              <a:buNone/>
              <a:defRPr sz="1296"/>
            </a:lvl5pPr>
            <a:lvl6pPr lvl="5">
              <a:buNone/>
              <a:defRPr sz="1296"/>
            </a:lvl6pPr>
            <a:lvl7pPr lvl="6">
              <a:buNone/>
              <a:defRPr sz="1296"/>
            </a:lvl7pPr>
            <a:lvl8pPr lvl="7">
              <a:buNone/>
              <a:defRPr sz="1296"/>
            </a:lvl8pPr>
            <a:lvl9pPr lvl="8">
              <a:buNone/>
              <a:defRPr sz="1296"/>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415600" y="543919"/>
            <a:ext cx="11360700" cy="699900"/>
          </a:xfrm>
          <a:prstGeom prst="rect">
            <a:avLst/>
          </a:prstGeom>
        </p:spPr>
        <p:txBody>
          <a:bodyPr anchorCtr="0" anchor="t" bIns="118525" lIns="118525" spcFirstLastPara="1" rIns="118525" wrap="square" tIns="118525">
            <a:normAutofit/>
          </a:bodyPr>
          <a:lstStyle>
            <a:lvl1pPr lvl="0">
              <a:spcBef>
                <a:spcPts val="0"/>
              </a:spcBef>
              <a:spcAft>
                <a:spcPts val="0"/>
              </a:spcAft>
              <a:buSzPts val="3630"/>
              <a:buNone/>
              <a:defRPr sz="3630"/>
            </a:lvl1pPr>
            <a:lvl2pPr lvl="1">
              <a:spcBef>
                <a:spcPts val="0"/>
              </a:spcBef>
              <a:spcAft>
                <a:spcPts val="0"/>
              </a:spcAft>
              <a:buSzPts val="3630"/>
              <a:buNone/>
              <a:defRPr sz="3630"/>
            </a:lvl2pPr>
            <a:lvl3pPr lvl="2">
              <a:spcBef>
                <a:spcPts val="0"/>
              </a:spcBef>
              <a:spcAft>
                <a:spcPts val="0"/>
              </a:spcAft>
              <a:buSzPts val="3630"/>
              <a:buNone/>
              <a:defRPr sz="3630"/>
            </a:lvl3pPr>
            <a:lvl4pPr lvl="3">
              <a:spcBef>
                <a:spcPts val="0"/>
              </a:spcBef>
              <a:spcAft>
                <a:spcPts val="0"/>
              </a:spcAft>
              <a:buSzPts val="3630"/>
              <a:buNone/>
              <a:defRPr sz="3630"/>
            </a:lvl4pPr>
            <a:lvl5pPr lvl="4">
              <a:spcBef>
                <a:spcPts val="0"/>
              </a:spcBef>
              <a:spcAft>
                <a:spcPts val="0"/>
              </a:spcAft>
              <a:buSzPts val="3630"/>
              <a:buNone/>
              <a:defRPr sz="3630"/>
            </a:lvl5pPr>
            <a:lvl6pPr lvl="5">
              <a:spcBef>
                <a:spcPts val="0"/>
              </a:spcBef>
              <a:spcAft>
                <a:spcPts val="0"/>
              </a:spcAft>
              <a:buSzPts val="3630"/>
              <a:buNone/>
              <a:defRPr sz="3630"/>
            </a:lvl6pPr>
            <a:lvl7pPr lvl="6">
              <a:spcBef>
                <a:spcPts val="0"/>
              </a:spcBef>
              <a:spcAft>
                <a:spcPts val="0"/>
              </a:spcAft>
              <a:buSzPts val="3630"/>
              <a:buNone/>
              <a:defRPr sz="3630"/>
            </a:lvl7pPr>
            <a:lvl8pPr lvl="7">
              <a:spcBef>
                <a:spcPts val="0"/>
              </a:spcBef>
              <a:spcAft>
                <a:spcPts val="0"/>
              </a:spcAft>
              <a:buSzPts val="3630"/>
              <a:buNone/>
              <a:defRPr sz="3630"/>
            </a:lvl8pPr>
            <a:lvl9pPr lvl="8">
              <a:spcBef>
                <a:spcPts val="0"/>
              </a:spcBef>
              <a:spcAft>
                <a:spcPts val="0"/>
              </a:spcAft>
              <a:buSzPts val="3630"/>
              <a:buNone/>
              <a:defRPr sz="3630"/>
            </a:lvl9pPr>
          </a:lstStyle>
          <a:p/>
        </p:txBody>
      </p:sp>
      <p:sp>
        <p:nvSpPr>
          <p:cNvPr id="27" name="Google Shape;27;p6"/>
          <p:cNvSpPr txBox="1"/>
          <p:nvPr>
            <p:ph idx="12" type="sldNum"/>
          </p:nvPr>
        </p:nvSpPr>
        <p:spPr>
          <a:xfrm>
            <a:off x="11296610" y="5699487"/>
            <a:ext cx="731700" cy="481200"/>
          </a:xfrm>
          <a:prstGeom prst="rect">
            <a:avLst/>
          </a:prstGeom>
        </p:spPr>
        <p:txBody>
          <a:bodyPr anchorCtr="0" anchor="ctr" bIns="118525" lIns="118525" spcFirstLastPara="1" rIns="118525" wrap="square" tIns="118525">
            <a:normAutofit/>
          </a:bodyPr>
          <a:lstStyle>
            <a:lvl1pPr lvl="0">
              <a:buNone/>
              <a:defRPr sz="1296"/>
            </a:lvl1pPr>
            <a:lvl2pPr lvl="1">
              <a:buNone/>
              <a:defRPr sz="1296"/>
            </a:lvl2pPr>
            <a:lvl3pPr lvl="2">
              <a:buNone/>
              <a:defRPr sz="1296"/>
            </a:lvl3pPr>
            <a:lvl4pPr lvl="3">
              <a:buNone/>
              <a:defRPr sz="1296"/>
            </a:lvl4pPr>
            <a:lvl5pPr lvl="4">
              <a:buNone/>
              <a:defRPr sz="1296"/>
            </a:lvl5pPr>
            <a:lvl6pPr lvl="5">
              <a:buNone/>
              <a:defRPr sz="1296"/>
            </a:lvl6pPr>
            <a:lvl7pPr lvl="6">
              <a:buNone/>
              <a:defRPr sz="1296"/>
            </a:lvl7pPr>
            <a:lvl8pPr lvl="7">
              <a:buNone/>
              <a:defRPr sz="1296"/>
            </a:lvl8pPr>
            <a:lvl9pPr lvl="8">
              <a:buNone/>
              <a:defRPr sz="1296"/>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415600" y="679067"/>
            <a:ext cx="3744000" cy="923700"/>
          </a:xfrm>
          <a:prstGeom prst="rect">
            <a:avLst/>
          </a:prstGeom>
        </p:spPr>
        <p:txBody>
          <a:bodyPr anchorCtr="0" anchor="b" bIns="118525" lIns="118525" spcFirstLastPara="1" rIns="118525" wrap="square" tIns="118525">
            <a:normAutofit/>
          </a:bodyPr>
          <a:lstStyle>
            <a:lvl1pPr lvl="0">
              <a:spcBef>
                <a:spcPts val="0"/>
              </a:spcBef>
              <a:spcAft>
                <a:spcPts val="0"/>
              </a:spcAft>
              <a:buSzPts val="3111"/>
              <a:buNone/>
              <a:defRPr sz="3111"/>
            </a:lvl1pPr>
            <a:lvl2pPr lvl="1">
              <a:spcBef>
                <a:spcPts val="0"/>
              </a:spcBef>
              <a:spcAft>
                <a:spcPts val="0"/>
              </a:spcAft>
              <a:buSzPts val="3111"/>
              <a:buNone/>
              <a:defRPr sz="3111"/>
            </a:lvl2pPr>
            <a:lvl3pPr lvl="2">
              <a:spcBef>
                <a:spcPts val="0"/>
              </a:spcBef>
              <a:spcAft>
                <a:spcPts val="0"/>
              </a:spcAft>
              <a:buSzPts val="3111"/>
              <a:buNone/>
              <a:defRPr sz="3111"/>
            </a:lvl3pPr>
            <a:lvl4pPr lvl="3">
              <a:spcBef>
                <a:spcPts val="0"/>
              </a:spcBef>
              <a:spcAft>
                <a:spcPts val="0"/>
              </a:spcAft>
              <a:buSzPts val="3111"/>
              <a:buNone/>
              <a:defRPr sz="3111"/>
            </a:lvl4pPr>
            <a:lvl5pPr lvl="4">
              <a:spcBef>
                <a:spcPts val="0"/>
              </a:spcBef>
              <a:spcAft>
                <a:spcPts val="0"/>
              </a:spcAft>
              <a:buSzPts val="3111"/>
              <a:buNone/>
              <a:defRPr sz="3111"/>
            </a:lvl5pPr>
            <a:lvl6pPr lvl="5">
              <a:spcBef>
                <a:spcPts val="0"/>
              </a:spcBef>
              <a:spcAft>
                <a:spcPts val="0"/>
              </a:spcAft>
              <a:buSzPts val="3111"/>
              <a:buNone/>
              <a:defRPr sz="3111"/>
            </a:lvl6pPr>
            <a:lvl7pPr lvl="6">
              <a:spcBef>
                <a:spcPts val="0"/>
              </a:spcBef>
              <a:spcAft>
                <a:spcPts val="0"/>
              </a:spcAft>
              <a:buSzPts val="3111"/>
              <a:buNone/>
              <a:defRPr sz="3111"/>
            </a:lvl7pPr>
            <a:lvl8pPr lvl="7">
              <a:spcBef>
                <a:spcPts val="0"/>
              </a:spcBef>
              <a:spcAft>
                <a:spcPts val="0"/>
              </a:spcAft>
              <a:buSzPts val="3111"/>
              <a:buNone/>
              <a:defRPr sz="3111"/>
            </a:lvl8pPr>
            <a:lvl9pPr lvl="8">
              <a:spcBef>
                <a:spcPts val="0"/>
              </a:spcBef>
              <a:spcAft>
                <a:spcPts val="0"/>
              </a:spcAft>
              <a:buSzPts val="3111"/>
              <a:buNone/>
              <a:defRPr sz="3111"/>
            </a:lvl9pPr>
          </a:lstStyle>
          <a:p/>
        </p:txBody>
      </p:sp>
      <p:sp>
        <p:nvSpPr>
          <p:cNvPr id="30" name="Google Shape;30;p7"/>
          <p:cNvSpPr txBox="1"/>
          <p:nvPr>
            <p:ph idx="1" type="body"/>
          </p:nvPr>
        </p:nvSpPr>
        <p:spPr>
          <a:xfrm>
            <a:off x="415600" y="1698400"/>
            <a:ext cx="3744000" cy="3885900"/>
          </a:xfrm>
          <a:prstGeom prst="rect">
            <a:avLst/>
          </a:prstGeom>
        </p:spPr>
        <p:txBody>
          <a:bodyPr anchorCtr="0" anchor="t" bIns="118525" lIns="118525" spcFirstLastPara="1" rIns="118525" wrap="square" tIns="118525">
            <a:normAutofit/>
          </a:bodyPr>
          <a:lstStyle>
            <a:lvl1pPr indent="-327378" lvl="0" marL="457200">
              <a:spcBef>
                <a:spcPts val="0"/>
              </a:spcBef>
              <a:spcAft>
                <a:spcPts val="0"/>
              </a:spcAft>
              <a:buSzPts val="1556"/>
              <a:buChar char="●"/>
              <a:defRPr sz="1556"/>
            </a:lvl1pPr>
            <a:lvl2pPr indent="-327378" lvl="1" marL="914400">
              <a:spcBef>
                <a:spcPts val="0"/>
              </a:spcBef>
              <a:spcAft>
                <a:spcPts val="0"/>
              </a:spcAft>
              <a:buSzPts val="1556"/>
              <a:buChar char="○"/>
              <a:defRPr sz="1556"/>
            </a:lvl2pPr>
            <a:lvl3pPr indent="-327378" lvl="2" marL="1371600">
              <a:spcBef>
                <a:spcPts val="0"/>
              </a:spcBef>
              <a:spcAft>
                <a:spcPts val="0"/>
              </a:spcAft>
              <a:buSzPts val="1556"/>
              <a:buChar char="■"/>
              <a:defRPr sz="1556"/>
            </a:lvl3pPr>
            <a:lvl4pPr indent="-327378" lvl="3" marL="1828800">
              <a:spcBef>
                <a:spcPts val="0"/>
              </a:spcBef>
              <a:spcAft>
                <a:spcPts val="0"/>
              </a:spcAft>
              <a:buSzPts val="1556"/>
              <a:buChar char="●"/>
              <a:defRPr sz="1556"/>
            </a:lvl4pPr>
            <a:lvl5pPr indent="-327378" lvl="4" marL="2286000">
              <a:spcBef>
                <a:spcPts val="0"/>
              </a:spcBef>
              <a:spcAft>
                <a:spcPts val="0"/>
              </a:spcAft>
              <a:buSzPts val="1556"/>
              <a:buChar char="○"/>
              <a:defRPr sz="1556"/>
            </a:lvl5pPr>
            <a:lvl6pPr indent="-327378" lvl="5" marL="2743200">
              <a:spcBef>
                <a:spcPts val="0"/>
              </a:spcBef>
              <a:spcAft>
                <a:spcPts val="0"/>
              </a:spcAft>
              <a:buSzPts val="1556"/>
              <a:buChar char="■"/>
              <a:defRPr sz="1556"/>
            </a:lvl6pPr>
            <a:lvl7pPr indent="-327378" lvl="6" marL="3200400">
              <a:spcBef>
                <a:spcPts val="0"/>
              </a:spcBef>
              <a:spcAft>
                <a:spcPts val="0"/>
              </a:spcAft>
              <a:buSzPts val="1556"/>
              <a:buChar char="●"/>
              <a:defRPr sz="1556"/>
            </a:lvl7pPr>
            <a:lvl8pPr indent="-327378" lvl="7" marL="3657600">
              <a:spcBef>
                <a:spcPts val="0"/>
              </a:spcBef>
              <a:spcAft>
                <a:spcPts val="0"/>
              </a:spcAft>
              <a:buSzPts val="1556"/>
              <a:buChar char="○"/>
              <a:defRPr sz="1556"/>
            </a:lvl8pPr>
            <a:lvl9pPr indent="-327378" lvl="8" marL="4114800">
              <a:spcBef>
                <a:spcPts val="0"/>
              </a:spcBef>
              <a:spcAft>
                <a:spcPts val="0"/>
              </a:spcAft>
              <a:buSzPts val="1556"/>
              <a:buChar char="■"/>
              <a:defRPr sz="1556"/>
            </a:lvl9pPr>
          </a:lstStyle>
          <a:p/>
        </p:txBody>
      </p:sp>
      <p:sp>
        <p:nvSpPr>
          <p:cNvPr id="31" name="Google Shape;31;p7"/>
          <p:cNvSpPr txBox="1"/>
          <p:nvPr>
            <p:ph idx="12" type="sldNum"/>
          </p:nvPr>
        </p:nvSpPr>
        <p:spPr>
          <a:xfrm>
            <a:off x="11296610" y="5699487"/>
            <a:ext cx="731700" cy="481200"/>
          </a:xfrm>
          <a:prstGeom prst="rect">
            <a:avLst/>
          </a:prstGeom>
        </p:spPr>
        <p:txBody>
          <a:bodyPr anchorCtr="0" anchor="ctr" bIns="118525" lIns="118525" spcFirstLastPara="1" rIns="118525" wrap="square" tIns="118525">
            <a:normAutofit/>
          </a:bodyPr>
          <a:lstStyle>
            <a:lvl1pPr lvl="0">
              <a:buNone/>
              <a:defRPr sz="1296"/>
            </a:lvl1pPr>
            <a:lvl2pPr lvl="1">
              <a:buNone/>
              <a:defRPr sz="1296"/>
            </a:lvl2pPr>
            <a:lvl3pPr lvl="2">
              <a:buNone/>
              <a:defRPr sz="1296"/>
            </a:lvl3pPr>
            <a:lvl4pPr lvl="3">
              <a:buNone/>
              <a:defRPr sz="1296"/>
            </a:lvl4pPr>
            <a:lvl5pPr lvl="4">
              <a:buNone/>
              <a:defRPr sz="1296"/>
            </a:lvl5pPr>
            <a:lvl6pPr lvl="5">
              <a:buNone/>
              <a:defRPr sz="1296"/>
            </a:lvl6pPr>
            <a:lvl7pPr lvl="6">
              <a:buNone/>
              <a:defRPr sz="1296"/>
            </a:lvl7pPr>
            <a:lvl8pPr lvl="7">
              <a:buNone/>
              <a:defRPr sz="1296"/>
            </a:lvl8pPr>
            <a:lvl9pPr lvl="8">
              <a:buNone/>
              <a:defRPr sz="1296"/>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653667" y="550183"/>
            <a:ext cx="8490300" cy="4999800"/>
          </a:xfrm>
          <a:prstGeom prst="rect">
            <a:avLst/>
          </a:prstGeom>
        </p:spPr>
        <p:txBody>
          <a:bodyPr anchorCtr="0" anchor="ctr" bIns="118525" lIns="118525" spcFirstLastPara="1" rIns="118525" wrap="square" tIns="118525">
            <a:normAutofit/>
          </a:bodyPr>
          <a:lstStyle>
            <a:lvl1pPr lvl="0">
              <a:spcBef>
                <a:spcPts val="0"/>
              </a:spcBef>
              <a:spcAft>
                <a:spcPts val="0"/>
              </a:spcAft>
              <a:buSzPts val="6222"/>
              <a:buNone/>
              <a:defRPr sz="6222"/>
            </a:lvl1pPr>
            <a:lvl2pPr lvl="1">
              <a:spcBef>
                <a:spcPts val="0"/>
              </a:spcBef>
              <a:spcAft>
                <a:spcPts val="0"/>
              </a:spcAft>
              <a:buSzPts val="6222"/>
              <a:buNone/>
              <a:defRPr sz="6222"/>
            </a:lvl2pPr>
            <a:lvl3pPr lvl="2">
              <a:spcBef>
                <a:spcPts val="0"/>
              </a:spcBef>
              <a:spcAft>
                <a:spcPts val="0"/>
              </a:spcAft>
              <a:buSzPts val="6222"/>
              <a:buNone/>
              <a:defRPr sz="6222"/>
            </a:lvl3pPr>
            <a:lvl4pPr lvl="3">
              <a:spcBef>
                <a:spcPts val="0"/>
              </a:spcBef>
              <a:spcAft>
                <a:spcPts val="0"/>
              </a:spcAft>
              <a:buSzPts val="6222"/>
              <a:buNone/>
              <a:defRPr sz="6222"/>
            </a:lvl4pPr>
            <a:lvl5pPr lvl="4">
              <a:spcBef>
                <a:spcPts val="0"/>
              </a:spcBef>
              <a:spcAft>
                <a:spcPts val="0"/>
              </a:spcAft>
              <a:buSzPts val="6222"/>
              <a:buNone/>
              <a:defRPr sz="6222"/>
            </a:lvl5pPr>
            <a:lvl6pPr lvl="5">
              <a:spcBef>
                <a:spcPts val="0"/>
              </a:spcBef>
              <a:spcAft>
                <a:spcPts val="0"/>
              </a:spcAft>
              <a:buSzPts val="6222"/>
              <a:buNone/>
              <a:defRPr sz="6222"/>
            </a:lvl6pPr>
            <a:lvl7pPr lvl="6">
              <a:spcBef>
                <a:spcPts val="0"/>
              </a:spcBef>
              <a:spcAft>
                <a:spcPts val="0"/>
              </a:spcAft>
              <a:buSzPts val="6222"/>
              <a:buNone/>
              <a:defRPr sz="6222"/>
            </a:lvl7pPr>
            <a:lvl8pPr lvl="7">
              <a:spcBef>
                <a:spcPts val="0"/>
              </a:spcBef>
              <a:spcAft>
                <a:spcPts val="0"/>
              </a:spcAft>
              <a:buSzPts val="6222"/>
              <a:buNone/>
              <a:defRPr sz="6222"/>
            </a:lvl8pPr>
            <a:lvl9pPr lvl="8">
              <a:spcBef>
                <a:spcPts val="0"/>
              </a:spcBef>
              <a:spcAft>
                <a:spcPts val="0"/>
              </a:spcAft>
              <a:buSzPts val="6222"/>
              <a:buNone/>
              <a:defRPr sz="6222"/>
            </a:lvl9pPr>
          </a:lstStyle>
          <a:p/>
        </p:txBody>
      </p:sp>
      <p:sp>
        <p:nvSpPr>
          <p:cNvPr id="34" name="Google Shape;34;p8"/>
          <p:cNvSpPr txBox="1"/>
          <p:nvPr>
            <p:ph idx="12" type="sldNum"/>
          </p:nvPr>
        </p:nvSpPr>
        <p:spPr>
          <a:xfrm>
            <a:off x="11296610" y="5699487"/>
            <a:ext cx="731700" cy="481200"/>
          </a:xfrm>
          <a:prstGeom prst="rect">
            <a:avLst/>
          </a:prstGeom>
        </p:spPr>
        <p:txBody>
          <a:bodyPr anchorCtr="0" anchor="ctr" bIns="118525" lIns="118525" spcFirstLastPara="1" rIns="118525" wrap="square" tIns="118525">
            <a:normAutofit/>
          </a:bodyPr>
          <a:lstStyle>
            <a:lvl1pPr lvl="0">
              <a:buNone/>
              <a:defRPr sz="1296"/>
            </a:lvl1pPr>
            <a:lvl2pPr lvl="1">
              <a:buNone/>
              <a:defRPr sz="1296"/>
            </a:lvl2pPr>
            <a:lvl3pPr lvl="2">
              <a:buNone/>
              <a:defRPr sz="1296"/>
            </a:lvl3pPr>
            <a:lvl4pPr lvl="3">
              <a:buNone/>
              <a:defRPr sz="1296"/>
            </a:lvl4pPr>
            <a:lvl5pPr lvl="4">
              <a:buNone/>
              <a:defRPr sz="1296"/>
            </a:lvl5pPr>
            <a:lvl6pPr lvl="5">
              <a:buNone/>
              <a:defRPr sz="1296"/>
            </a:lvl6pPr>
            <a:lvl7pPr lvl="6">
              <a:buNone/>
              <a:defRPr sz="1296"/>
            </a:lvl7pPr>
            <a:lvl8pPr lvl="7">
              <a:buNone/>
              <a:defRPr sz="1296"/>
            </a:lvl8pPr>
            <a:lvl9pPr lvl="8">
              <a:buNone/>
              <a:defRPr sz="1296"/>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6096000" y="-153"/>
            <a:ext cx="6096000" cy="6286500"/>
          </a:xfrm>
          <a:prstGeom prst="rect">
            <a:avLst/>
          </a:prstGeom>
          <a:solidFill>
            <a:schemeClr val="lt2"/>
          </a:solidFill>
          <a:ln>
            <a:noFill/>
          </a:ln>
        </p:spPr>
        <p:txBody>
          <a:bodyPr anchorCtr="0" anchor="ctr" bIns="118525" lIns="118525" spcFirstLastPara="1" rIns="118525" wrap="square" tIns="1185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354000" y="1507214"/>
            <a:ext cx="5393700" cy="1811700"/>
          </a:xfrm>
          <a:prstGeom prst="rect">
            <a:avLst/>
          </a:prstGeom>
        </p:spPr>
        <p:txBody>
          <a:bodyPr anchorCtr="0" anchor="b" bIns="118525" lIns="118525" spcFirstLastPara="1" rIns="118525" wrap="square" tIns="118525">
            <a:normAutofit/>
          </a:bodyPr>
          <a:lstStyle>
            <a:lvl1pPr lvl="0" algn="ctr">
              <a:spcBef>
                <a:spcPts val="0"/>
              </a:spcBef>
              <a:spcAft>
                <a:spcPts val="0"/>
              </a:spcAft>
              <a:buSzPts val="5444"/>
              <a:buNone/>
              <a:defRPr sz="5444"/>
            </a:lvl1pPr>
            <a:lvl2pPr lvl="1" algn="ctr">
              <a:spcBef>
                <a:spcPts val="0"/>
              </a:spcBef>
              <a:spcAft>
                <a:spcPts val="0"/>
              </a:spcAft>
              <a:buSzPts val="5444"/>
              <a:buNone/>
              <a:defRPr sz="5444"/>
            </a:lvl2pPr>
            <a:lvl3pPr lvl="2" algn="ctr">
              <a:spcBef>
                <a:spcPts val="0"/>
              </a:spcBef>
              <a:spcAft>
                <a:spcPts val="0"/>
              </a:spcAft>
              <a:buSzPts val="5444"/>
              <a:buNone/>
              <a:defRPr sz="5444"/>
            </a:lvl3pPr>
            <a:lvl4pPr lvl="3" algn="ctr">
              <a:spcBef>
                <a:spcPts val="0"/>
              </a:spcBef>
              <a:spcAft>
                <a:spcPts val="0"/>
              </a:spcAft>
              <a:buSzPts val="5444"/>
              <a:buNone/>
              <a:defRPr sz="5444"/>
            </a:lvl4pPr>
            <a:lvl5pPr lvl="4" algn="ctr">
              <a:spcBef>
                <a:spcPts val="0"/>
              </a:spcBef>
              <a:spcAft>
                <a:spcPts val="0"/>
              </a:spcAft>
              <a:buSzPts val="5444"/>
              <a:buNone/>
              <a:defRPr sz="5444"/>
            </a:lvl5pPr>
            <a:lvl6pPr lvl="5" algn="ctr">
              <a:spcBef>
                <a:spcPts val="0"/>
              </a:spcBef>
              <a:spcAft>
                <a:spcPts val="0"/>
              </a:spcAft>
              <a:buSzPts val="5444"/>
              <a:buNone/>
              <a:defRPr sz="5444"/>
            </a:lvl6pPr>
            <a:lvl7pPr lvl="6" algn="ctr">
              <a:spcBef>
                <a:spcPts val="0"/>
              </a:spcBef>
              <a:spcAft>
                <a:spcPts val="0"/>
              </a:spcAft>
              <a:buSzPts val="5444"/>
              <a:buNone/>
              <a:defRPr sz="5444"/>
            </a:lvl7pPr>
            <a:lvl8pPr lvl="7" algn="ctr">
              <a:spcBef>
                <a:spcPts val="0"/>
              </a:spcBef>
              <a:spcAft>
                <a:spcPts val="0"/>
              </a:spcAft>
              <a:buSzPts val="5444"/>
              <a:buNone/>
              <a:defRPr sz="5444"/>
            </a:lvl8pPr>
            <a:lvl9pPr lvl="8" algn="ctr">
              <a:spcBef>
                <a:spcPts val="0"/>
              </a:spcBef>
              <a:spcAft>
                <a:spcPts val="0"/>
              </a:spcAft>
              <a:buSzPts val="5444"/>
              <a:buNone/>
              <a:defRPr sz="5444"/>
            </a:lvl9pPr>
          </a:lstStyle>
          <a:p/>
        </p:txBody>
      </p:sp>
      <p:sp>
        <p:nvSpPr>
          <p:cNvPr id="38" name="Google Shape;38;p9"/>
          <p:cNvSpPr txBox="1"/>
          <p:nvPr>
            <p:ph idx="1" type="subTitle"/>
          </p:nvPr>
        </p:nvSpPr>
        <p:spPr>
          <a:xfrm>
            <a:off x="354000" y="3425981"/>
            <a:ext cx="5393700" cy="1509600"/>
          </a:xfrm>
          <a:prstGeom prst="rect">
            <a:avLst/>
          </a:prstGeom>
        </p:spPr>
        <p:txBody>
          <a:bodyPr anchorCtr="0" anchor="t" bIns="118525" lIns="118525" spcFirstLastPara="1" rIns="118525" wrap="square" tIns="118525">
            <a:normAutofit/>
          </a:bodyPr>
          <a:lstStyle>
            <a:lvl1pPr lvl="0" algn="ctr">
              <a:lnSpc>
                <a:spcPct val="100000"/>
              </a:lnSpc>
              <a:spcBef>
                <a:spcPts val="0"/>
              </a:spcBef>
              <a:spcAft>
                <a:spcPts val="0"/>
              </a:spcAft>
              <a:buSzPts val="2722"/>
              <a:buNone/>
              <a:defRPr sz="2722"/>
            </a:lvl1pPr>
            <a:lvl2pPr lvl="1" algn="ctr">
              <a:lnSpc>
                <a:spcPct val="100000"/>
              </a:lnSpc>
              <a:spcBef>
                <a:spcPts val="0"/>
              </a:spcBef>
              <a:spcAft>
                <a:spcPts val="0"/>
              </a:spcAft>
              <a:buSzPts val="2722"/>
              <a:buNone/>
              <a:defRPr sz="2722"/>
            </a:lvl2pPr>
            <a:lvl3pPr lvl="2" algn="ctr">
              <a:lnSpc>
                <a:spcPct val="100000"/>
              </a:lnSpc>
              <a:spcBef>
                <a:spcPts val="0"/>
              </a:spcBef>
              <a:spcAft>
                <a:spcPts val="0"/>
              </a:spcAft>
              <a:buSzPts val="2722"/>
              <a:buNone/>
              <a:defRPr sz="2722"/>
            </a:lvl3pPr>
            <a:lvl4pPr lvl="3" algn="ctr">
              <a:lnSpc>
                <a:spcPct val="100000"/>
              </a:lnSpc>
              <a:spcBef>
                <a:spcPts val="0"/>
              </a:spcBef>
              <a:spcAft>
                <a:spcPts val="0"/>
              </a:spcAft>
              <a:buSzPts val="2722"/>
              <a:buNone/>
              <a:defRPr sz="2722"/>
            </a:lvl4pPr>
            <a:lvl5pPr lvl="4" algn="ctr">
              <a:lnSpc>
                <a:spcPct val="100000"/>
              </a:lnSpc>
              <a:spcBef>
                <a:spcPts val="0"/>
              </a:spcBef>
              <a:spcAft>
                <a:spcPts val="0"/>
              </a:spcAft>
              <a:buSzPts val="2722"/>
              <a:buNone/>
              <a:defRPr sz="2722"/>
            </a:lvl5pPr>
            <a:lvl6pPr lvl="5" algn="ctr">
              <a:lnSpc>
                <a:spcPct val="100000"/>
              </a:lnSpc>
              <a:spcBef>
                <a:spcPts val="0"/>
              </a:spcBef>
              <a:spcAft>
                <a:spcPts val="0"/>
              </a:spcAft>
              <a:buSzPts val="2722"/>
              <a:buNone/>
              <a:defRPr sz="2722"/>
            </a:lvl6pPr>
            <a:lvl7pPr lvl="6" algn="ctr">
              <a:lnSpc>
                <a:spcPct val="100000"/>
              </a:lnSpc>
              <a:spcBef>
                <a:spcPts val="0"/>
              </a:spcBef>
              <a:spcAft>
                <a:spcPts val="0"/>
              </a:spcAft>
              <a:buSzPts val="2722"/>
              <a:buNone/>
              <a:defRPr sz="2722"/>
            </a:lvl7pPr>
            <a:lvl8pPr lvl="7" algn="ctr">
              <a:lnSpc>
                <a:spcPct val="100000"/>
              </a:lnSpc>
              <a:spcBef>
                <a:spcPts val="0"/>
              </a:spcBef>
              <a:spcAft>
                <a:spcPts val="0"/>
              </a:spcAft>
              <a:buSzPts val="2722"/>
              <a:buNone/>
              <a:defRPr sz="2722"/>
            </a:lvl8pPr>
            <a:lvl9pPr lvl="8" algn="ctr">
              <a:lnSpc>
                <a:spcPct val="100000"/>
              </a:lnSpc>
              <a:spcBef>
                <a:spcPts val="0"/>
              </a:spcBef>
              <a:spcAft>
                <a:spcPts val="0"/>
              </a:spcAft>
              <a:buSzPts val="2722"/>
              <a:buNone/>
              <a:defRPr sz="2722"/>
            </a:lvl9pPr>
          </a:lstStyle>
          <a:p/>
        </p:txBody>
      </p:sp>
      <p:sp>
        <p:nvSpPr>
          <p:cNvPr id="39" name="Google Shape;39;p9"/>
          <p:cNvSpPr txBox="1"/>
          <p:nvPr>
            <p:ph idx="2" type="body"/>
          </p:nvPr>
        </p:nvSpPr>
        <p:spPr>
          <a:xfrm>
            <a:off x="6586000" y="884981"/>
            <a:ext cx="5115900" cy="4516200"/>
          </a:xfrm>
          <a:prstGeom prst="rect">
            <a:avLst/>
          </a:prstGeom>
        </p:spPr>
        <p:txBody>
          <a:bodyPr anchorCtr="0" anchor="ctr" bIns="118525" lIns="118525" spcFirstLastPara="1" rIns="118525" wrap="square" tIns="118525">
            <a:normAutofit/>
          </a:bodyPr>
          <a:lstStyle>
            <a:lvl1pPr indent="-376766" lvl="0" marL="457200">
              <a:spcBef>
                <a:spcPts val="0"/>
              </a:spcBef>
              <a:spcAft>
                <a:spcPts val="0"/>
              </a:spcAft>
              <a:buSzPts val="2333"/>
              <a:buChar char="●"/>
              <a:defRPr sz="2333"/>
            </a:lvl1pPr>
            <a:lvl2pPr indent="-343840" lvl="1" marL="914400">
              <a:spcBef>
                <a:spcPts val="0"/>
              </a:spcBef>
              <a:spcAft>
                <a:spcPts val="0"/>
              </a:spcAft>
              <a:buSzPts val="1815"/>
              <a:buChar char="○"/>
              <a:defRPr sz="1815"/>
            </a:lvl2pPr>
            <a:lvl3pPr indent="-343840" lvl="2" marL="1371600">
              <a:spcBef>
                <a:spcPts val="0"/>
              </a:spcBef>
              <a:spcAft>
                <a:spcPts val="0"/>
              </a:spcAft>
              <a:buSzPts val="1815"/>
              <a:buChar char="■"/>
              <a:defRPr sz="1815"/>
            </a:lvl3pPr>
            <a:lvl4pPr indent="-343840" lvl="3" marL="1828800">
              <a:spcBef>
                <a:spcPts val="0"/>
              </a:spcBef>
              <a:spcAft>
                <a:spcPts val="0"/>
              </a:spcAft>
              <a:buSzPts val="1815"/>
              <a:buChar char="●"/>
              <a:defRPr sz="1815"/>
            </a:lvl4pPr>
            <a:lvl5pPr indent="-343840" lvl="4" marL="2286000">
              <a:spcBef>
                <a:spcPts val="0"/>
              </a:spcBef>
              <a:spcAft>
                <a:spcPts val="0"/>
              </a:spcAft>
              <a:buSzPts val="1815"/>
              <a:buChar char="○"/>
              <a:defRPr sz="1815"/>
            </a:lvl5pPr>
            <a:lvl6pPr indent="-343840" lvl="5" marL="2743200">
              <a:spcBef>
                <a:spcPts val="0"/>
              </a:spcBef>
              <a:spcAft>
                <a:spcPts val="0"/>
              </a:spcAft>
              <a:buSzPts val="1815"/>
              <a:buChar char="■"/>
              <a:defRPr sz="1815"/>
            </a:lvl6pPr>
            <a:lvl7pPr indent="-343840" lvl="6" marL="3200400">
              <a:spcBef>
                <a:spcPts val="0"/>
              </a:spcBef>
              <a:spcAft>
                <a:spcPts val="0"/>
              </a:spcAft>
              <a:buSzPts val="1815"/>
              <a:buChar char="●"/>
              <a:defRPr sz="1815"/>
            </a:lvl7pPr>
            <a:lvl8pPr indent="-343840" lvl="7" marL="3657600">
              <a:spcBef>
                <a:spcPts val="0"/>
              </a:spcBef>
              <a:spcAft>
                <a:spcPts val="0"/>
              </a:spcAft>
              <a:buSzPts val="1815"/>
              <a:buChar char="○"/>
              <a:defRPr sz="1815"/>
            </a:lvl8pPr>
            <a:lvl9pPr indent="-343840" lvl="8" marL="4114800">
              <a:spcBef>
                <a:spcPts val="0"/>
              </a:spcBef>
              <a:spcAft>
                <a:spcPts val="0"/>
              </a:spcAft>
              <a:buSzPts val="1815"/>
              <a:buChar char="■"/>
              <a:defRPr sz="1815"/>
            </a:lvl9pPr>
          </a:lstStyle>
          <a:p/>
        </p:txBody>
      </p:sp>
      <p:sp>
        <p:nvSpPr>
          <p:cNvPr id="40" name="Google Shape;40;p9"/>
          <p:cNvSpPr txBox="1"/>
          <p:nvPr>
            <p:ph idx="12" type="sldNum"/>
          </p:nvPr>
        </p:nvSpPr>
        <p:spPr>
          <a:xfrm>
            <a:off x="11296610" y="5699487"/>
            <a:ext cx="731700" cy="481200"/>
          </a:xfrm>
          <a:prstGeom prst="rect">
            <a:avLst/>
          </a:prstGeom>
        </p:spPr>
        <p:txBody>
          <a:bodyPr anchorCtr="0" anchor="ctr" bIns="118525" lIns="118525" spcFirstLastPara="1" rIns="118525" wrap="square" tIns="118525">
            <a:normAutofit/>
          </a:bodyPr>
          <a:lstStyle>
            <a:lvl1pPr lvl="0">
              <a:buNone/>
              <a:defRPr sz="1296"/>
            </a:lvl1pPr>
            <a:lvl2pPr lvl="1">
              <a:buNone/>
              <a:defRPr sz="1296"/>
            </a:lvl2pPr>
            <a:lvl3pPr lvl="2">
              <a:buNone/>
              <a:defRPr sz="1296"/>
            </a:lvl3pPr>
            <a:lvl4pPr lvl="3">
              <a:buNone/>
              <a:defRPr sz="1296"/>
            </a:lvl4pPr>
            <a:lvl5pPr lvl="4">
              <a:buNone/>
              <a:defRPr sz="1296"/>
            </a:lvl5pPr>
            <a:lvl6pPr lvl="5">
              <a:buNone/>
              <a:defRPr sz="1296"/>
            </a:lvl6pPr>
            <a:lvl7pPr lvl="6">
              <a:buNone/>
              <a:defRPr sz="1296"/>
            </a:lvl7pPr>
            <a:lvl8pPr lvl="7">
              <a:buNone/>
              <a:defRPr sz="1296"/>
            </a:lvl8pPr>
            <a:lvl9pPr lvl="8">
              <a:buNone/>
              <a:defRPr sz="1296"/>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415600" y="5170703"/>
            <a:ext cx="7998300" cy="739500"/>
          </a:xfrm>
          <a:prstGeom prst="rect">
            <a:avLst/>
          </a:prstGeom>
        </p:spPr>
        <p:txBody>
          <a:bodyPr anchorCtr="0" anchor="ctr" bIns="118525" lIns="118525" spcFirstLastPara="1" rIns="118525" wrap="square" tIns="118525">
            <a:normAutofit/>
          </a:bodyPr>
          <a:lstStyle>
            <a:lvl1pPr indent="-228600" lvl="0" marL="457200">
              <a:lnSpc>
                <a:spcPct val="100000"/>
              </a:lnSpc>
              <a:spcBef>
                <a:spcPts val="0"/>
              </a:spcBef>
              <a:spcAft>
                <a:spcPts val="0"/>
              </a:spcAft>
              <a:buSzPts val="2333"/>
              <a:buNone/>
              <a:defRPr sz="2333"/>
            </a:lvl1pPr>
          </a:lstStyle>
          <a:p/>
        </p:txBody>
      </p:sp>
      <p:sp>
        <p:nvSpPr>
          <p:cNvPr id="43" name="Google Shape;43;p10"/>
          <p:cNvSpPr txBox="1"/>
          <p:nvPr>
            <p:ph idx="12" type="sldNum"/>
          </p:nvPr>
        </p:nvSpPr>
        <p:spPr>
          <a:xfrm>
            <a:off x="11296610" y="5699487"/>
            <a:ext cx="731700" cy="481200"/>
          </a:xfrm>
          <a:prstGeom prst="rect">
            <a:avLst/>
          </a:prstGeom>
        </p:spPr>
        <p:txBody>
          <a:bodyPr anchorCtr="0" anchor="ctr" bIns="118525" lIns="118525" spcFirstLastPara="1" rIns="118525" wrap="square" tIns="118525">
            <a:normAutofit/>
          </a:bodyPr>
          <a:lstStyle>
            <a:lvl1pPr lvl="0">
              <a:buNone/>
              <a:defRPr sz="1296"/>
            </a:lvl1pPr>
            <a:lvl2pPr lvl="1">
              <a:buNone/>
              <a:defRPr sz="1296"/>
            </a:lvl2pPr>
            <a:lvl3pPr lvl="2">
              <a:buNone/>
              <a:defRPr sz="1296"/>
            </a:lvl3pPr>
            <a:lvl4pPr lvl="3">
              <a:buNone/>
              <a:defRPr sz="1296"/>
            </a:lvl4pPr>
            <a:lvl5pPr lvl="4">
              <a:buNone/>
              <a:defRPr sz="1296"/>
            </a:lvl5pPr>
            <a:lvl6pPr lvl="5">
              <a:buNone/>
              <a:defRPr sz="1296"/>
            </a:lvl6pPr>
            <a:lvl7pPr lvl="6">
              <a:buNone/>
              <a:defRPr sz="1296"/>
            </a:lvl7pPr>
            <a:lvl8pPr lvl="7">
              <a:buNone/>
              <a:defRPr sz="1296"/>
            </a:lvl8pPr>
            <a:lvl9pPr lvl="8">
              <a:buNone/>
              <a:defRPr sz="1296"/>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43919"/>
            <a:ext cx="11360700" cy="699900"/>
          </a:xfrm>
          <a:prstGeom prst="rect">
            <a:avLst/>
          </a:prstGeom>
          <a:noFill/>
          <a:ln>
            <a:noFill/>
          </a:ln>
        </p:spPr>
        <p:txBody>
          <a:bodyPr anchorCtr="0" anchor="t" bIns="118525" lIns="118525" spcFirstLastPara="1" rIns="118525" wrap="square" tIns="118525">
            <a:normAutofit/>
          </a:bodyPr>
          <a:lstStyle>
            <a:lvl1pPr lvl="0">
              <a:spcBef>
                <a:spcPts val="0"/>
              </a:spcBef>
              <a:spcAft>
                <a:spcPts val="0"/>
              </a:spcAft>
              <a:buClr>
                <a:schemeClr val="dk1"/>
              </a:buClr>
              <a:buSzPts val="3630"/>
              <a:buNone/>
              <a:defRPr sz="3630">
                <a:solidFill>
                  <a:schemeClr val="dk1"/>
                </a:solidFill>
              </a:defRPr>
            </a:lvl1pPr>
            <a:lvl2pPr lvl="1">
              <a:spcBef>
                <a:spcPts val="0"/>
              </a:spcBef>
              <a:spcAft>
                <a:spcPts val="0"/>
              </a:spcAft>
              <a:buClr>
                <a:schemeClr val="dk1"/>
              </a:buClr>
              <a:buSzPts val="3630"/>
              <a:buNone/>
              <a:defRPr sz="3630">
                <a:solidFill>
                  <a:schemeClr val="dk1"/>
                </a:solidFill>
              </a:defRPr>
            </a:lvl2pPr>
            <a:lvl3pPr lvl="2">
              <a:spcBef>
                <a:spcPts val="0"/>
              </a:spcBef>
              <a:spcAft>
                <a:spcPts val="0"/>
              </a:spcAft>
              <a:buClr>
                <a:schemeClr val="dk1"/>
              </a:buClr>
              <a:buSzPts val="3630"/>
              <a:buNone/>
              <a:defRPr sz="3630">
                <a:solidFill>
                  <a:schemeClr val="dk1"/>
                </a:solidFill>
              </a:defRPr>
            </a:lvl3pPr>
            <a:lvl4pPr lvl="3">
              <a:spcBef>
                <a:spcPts val="0"/>
              </a:spcBef>
              <a:spcAft>
                <a:spcPts val="0"/>
              </a:spcAft>
              <a:buClr>
                <a:schemeClr val="dk1"/>
              </a:buClr>
              <a:buSzPts val="3630"/>
              <a:buNone/>
              <a:defRPr sz="3630">
                <a:solidFill>
                  <a:schemeClr val="dk1"/>
                </a:solidFill>
              </a:defRPr>
            </a:lvl4pPr>
            <a:lvl5pPr lvl="4">
              <a:spcBef>
                <a:spcPts val="0"/>
              </a:spcBef>
              <a:spcAft>
                <a:spcPts val="0"/>
              </a:spcAft>
              <a:buClr>
                <a:schemeClr val="dk1"/>
              </a:buClr>
              <a:buSzPts val="3630"/>
              <a:buNone/>
              <a:defRPr sz="3630">
                <a:solidFill>
                  <a:schemeClr val="dk1"/>
                </a:solidFill>
              </a:defRPr>
            </a:lvl5pPr>
            <a:lvl6pPr lvl="5">
              <a:spcBef>
                <a:spcPts val="0"/>
              </a:spcBef>
              <a:spcAft>
                <a:spcPts val="0"/>
              </a:spcAft>
              <a:buClr>
                <a:schemeClr val="dk1"/>
              </a:buClr>
              <a:buSzPts val="3630"/>
              <a:buNone/>
              <a:defRPr sz="3630">
                <a:solidFill>
                  <a:schemeClr val="dk1"/>
                </a:solidFill>
              </a:defRPr>
            </a:lvl6pPr>
            <a:lvl7pPr lvl="6">
              <a:spcBef>
                <a:spcPts val="0"/>
              </a:spcBef>
              <a:spcAft>
                <a:spcPts val="0"/>
              </a:spcAft>
              <a:buClr>
                <a:schemeClr val="dk1"/>
              </a:buClr>
              <a:buSzPts val="3630"/>
              <a:buNone/>
              <a:defRPr sz="3630">
                <a:solidFill>
                  <a:schemeClr val="dk1"/>
                </a:solidFill>
              </a:defRPr>
            </a:lvl7pPr>
            <a:lvl8pPr lvl="7">
              <a:spcBef>
                <a:spcPts val="0"/>
              </a:spcBef>
              <a:spcAft>
                <a:spcPts val="0"/>
              </a:spcAft>
              <a:buClr>
                <a:schemeClr val="dk1"/>
              </a:buClr>
              <a:buSzPts val="3630"/>
              <a:buNone/>
              <a:defRPr sz="3630">
                <a:solidFill>
                  <a:schemeClr val="dk1"/>
                </a:solidFill>
              </a:defRPr>
            </a:lvl8pPr>
            <a:lvl9pPr lvl="8">
              <a:spcBef>
                <a:spcPts val="0"/>
              </a:spcBef>
              <a:spcAft>
                <a:spcPts val="0"/>
              </a:spcAft>
              <a:buClr>
                <a:schemeClr val="dk1"/>
              </a:buClr>
              <a:buSzPts val="3630"/>
              <a:buNone/>
              <a:defRPr sz="3630">
                <a:solidFill>
                  <a:schemeClr val="dk1"/>
                </a:solidFill>
              </a:defRPr>
            </a:lvl9pPr>
          </a:lstStyle>
          <a:p/>
        </p:txBody>
      </p:sp>
      <p:sp>
        <p:nvSpPr>
          <p:cNvPr id="7" name="Google Shape;7;p1"/>
          <p:cNvSpPr txBox="1"/>
          <p:nvPr>
            <p:ph idx="1" type="body"/>
          </p:nvPr>
        </p:nvSpPr>
        <p:spPr>
          <a:xfrm>
            <a:off x="415600" y="1408581"/>
            <a:ext cx="11360700" cy="4175700"/>
          </a:xfrm>
          <a:prstGeom prst="rect">
            <a:avLst/>
          </a:prstGeom>
          <a:noFill/>
          <a:ln>
            <a:noFill/>
          </a:ln>
        </p:spPr>
        <p:txBody>
          <a:bodyPr anchorCtr="0" anchor="t" bIns="118525" lIns="118525" spcFirstLastPara="1" rIns="118525" wrap="square" tIns="118525">
            <a:normAutofit/>
          </a:bodyPr>
          <a:lstStyle>
            <a:lvl1pPr indent="-376766" lvl="0" marL="457200">
              <a:lnSpc>
                <a:spcPct val="115000"/>
              </a:lnSpc>
              <a:spcBef>
                <a:spcPts val="0"/>
              </a:spcBef>
              <a:spcAft>
                <a:spcPts val="0"/>
              </a:spcAft>
              <a:buClr>
                <a:schemeClr val="dk2"/>
              </a:buClr>
              <a:buSzPts val="2333"/>
              <a:buChar char="●"/>
              <a:defRPr sz="2333">
                <a:solidFill>
                  <a:schemeClr val="dk2"/>
                </a:solidFill>
              </a:defRPr>
            </a:lvl1pPr>
            <a:lvl2pPr indent="-343840" lvl="1" marL="914400">
              <a:lnSpc>
                <a:spcPct val="115000"/>
              </a:lnSpc>
              <a:spcBef>
                <a:spcPts val="0"/>
              </a:spcBef>
              <a:spcAft>
                <a:spcPts val="0"/>
              </a:spcAft>
              <a:buClr>
                <a:schemeClr val="dk2"/>
              </a:buClr>
              <a:buSzPts val="1815"/>
              <a:buChar char="○"/>
              <a:defRPr sz="1815">
                <a:solidFill>
                  <a:schemeClr val="dk2"/>
                </a:solidFill>
              </a:defRPr>
            </a:lvl2pPr>
            <a:lvl3pPr indent="-343840" lvl="2" marL="1371600">
              <a:lnSpc>
                <a:spcPct val="115000"/>
              </a:lnSpc>
              <a:spcBef>
                <a:spcPts val="0"/>
              </a:spcBef>
              <a:spcAft>
                <a:spcPts val="0"/>
              </a:spcAft>
              <a:buClr>
                <a:schemeClr val="dk2"/>
              </a:buClr>
              <a:buSzPts val="1815"/>
              <a:buChar char="■"/>
              <a:defRPr sz="1815">
                <a:solidFill>
                  <a:schemeClr val="dk2"/>
                </a:solidFill>
              </a:defRPr>
            </a:lvl3pPr>
            <a:lvl4pPr indent="-343840" lvl="3" marL="1828800">
              <a:lnSpc>
                <a:spcPct val="115000"/>
              </a:lnSpc>
              <a:spcBef>
                <a:spcPts val="0"/>
              </a:spcBef>
              <a:spcAft>
                <a:spcPts val="0"/>
              </a:spcAft>
              <a:buClr>
                <a:schemeClr val="dk2"/>
              </a:buClr>
              <a:buSzPts val="1815"/>
              <a:buChar char="●"/>
              <a:defRPr sz="1815">
                <a:solidFill>
                  <a:schemeClr val="dk2"/>
                </a:solidFill>
              </a:defRPr>
            </a:lvl4pPr>
            <a:lvl5pPr indent="-343840" lvl="4" marL="2286000">
              <a:lnSpc>
                <a:spcPct val="115000"/>
              </a:lnSpc>
              <a:spcBef>
                <a:spcPts val="0"/>
              </a:spcBef>
              <a:spcAft>
                <a:spcPts val="0"/>
              </a:spcAft>
              <a:buClr>
                <a:schemeClr val="dk2"/>
              </a:buClr>
              <a:buSzPts val="1815"/>
              <a:buChar char="○"/>
              <a:defRPr sz="1815">
                <a:solidFill>
                  <a:schemeClr val="dk2"/>
                </a:solidFill>
              </a:defRPr>
            </a:lvl5pPr>
            <a:lvl6pPr indent="-343840" lvl="5" marL="2743200">
              <a:lnSpc>
                <a:spcPct val="115000"/>
              </a:lnSpc>
              <a:spcBef>
                <a:spcPts val="0"/>
              </a:spcBef>
              <a:spcAft>
                <a:spcPts val="0"/>
              </a:spcAft>
              <a:buClr>
                <a:schemeClr val="dk2"/>
              </a:buClr>
              <a:buSzPts val="1815"/>
              <a:buChar char="■"/>
              <a:defRPr sz="1815">
                <a:solidFill>
                  <a:schemeClr val="dk2"/>
                </a:solidFill>
              </a:defRPr>
            </a:lvl6pPr>
            <a:lvl7pPr indent="-343840" lvl="6" marL="3200400">
              <a:lnSpc>
                <a:spcPct val="115000"/>
              </a:lnSpc>
              <a:spcBef>
                <a:spcPts val="0"/>
              </a:spcBef>
              <a:spcAft>
                <a:spcPts val="0"/>
              </a:spcAft>
              <a:buClr>
                <a:schemeClr val="dk2"/>
              </a:buClr>
              <a:buSzPts val="1815"/>
              <a:buChar char="●"/>
              <a:defRPr sz="1815">
                <a:solidFill>
                  <a:schemeClr val="dk2"/>
                </a:solidFill>
              </a:defRPr>
            </a:lvl7pPr>
            <a:lvl8pPr indent="-343840" lvl="7" marL="3657600">
              <a:lnSpc>
                <a:spcPct val="115000"/>
              </a:lnSpc>
              <a:spcBef>
                <a:spcPts val="0"/>
              </a:spcBef>
              <a:spcAft>
                <a:spcPts val="0"/>
              </a:spcAft>
              <a:buClr>
                <a:schemeClr val="dk2"/>
              </a:buClr>
              <a:buSzPts val="1815"/>
              <a:buChar char="○"/>
              <a:defRPr sz="1815">
                <a:solidFill>
                  <a:schemeClr val="dk2"/>
                </a:solidFill>
              </a:defRPr>
            </a:lvl8pPr>
            <a:lvl9pPr indent="-343840" lvl="8" marL="4114800">
              <a:lnSpc>
                <a:spcPct val="115000"/>
              </a:lnSpc>
              <a:spcBef>
                <a:spcPts val="0"/>
              </a:spcBef>
              <a:spcAft>
                <a:spcPts val="0"/>
              </a:spcAft>
              <a:buClr>
                <a:schemeClr val="dk2"/>
              </a:buClr>
              <a:buSzPts val="1815"/>
              <a:buChar char="■"/>
              <a:defRPr sz="1815">
                <a:solidFill>
                  <a:schemeClr val="dk2"/>
                </a:solidFill>
              </a:defRPr>
            </a:lvl9pPr>
          </a:lstStyle>
          <a:p/>
        </p:txBody>
      </p:sp>
      <p:sp>
        <p:nvSpPr>
          <p:cNvPr id="8" name="Google Shape;8;p1"/>
          <p:cNvSpPr txBox="1"/>
          <p:nvPr>
            <p:ph idx="12" type="sldNum"/>
          </p:nvPr>
        </p:nvSpPr>
        <p:spPr>
          <a:xfrm>
            <a:off x="11296610" y="5699487"/>
            <a:ext cx="731700" cy="481200"/>
          </a:xfrm>
          <a:prstGeom prst="rect">
            <a:avLst/>
          </a:prstGeom>
          <a:noFill/>
          <a:ln>
            <a:noFill/>
          </a:ln>
        </p:spPr>
        <p:txBody>
          <a:bodyPr anchorCtr="0" anchor="ctr" bIns="118525" lIns="118525" spcFirstLastPara="1" rIns="118525" wrap="square" tIns="118525">
            <a:normAutofit/>
          </a:bodyPr>
          <a:lstStyle>
            <a:lvl1pPr lvl="0" algn="r">
              <a:buNone/>
              <a:defRPr sz="1296">
                <a:solidFill>
                  <a:schemeClr val="dk2"/>
                </a:solidFill>
              </a:defRPr>
            </a:lvl1pPr>
            <a:lvl2pPr lvl="1" algn="r">
              <a:buNone/>
              <a:defRPr sz="1296">
                <a:solidFill>
                  <a:schemeClr val="dk2"/>
                </a:solidFill>
              </a:defRPr>
            </a:lvl2pPr>
            <a:lvl3pPr lvl="2" algn="r">
              <a:buNone/>
              <a:defRPr sz="1296">
                <a:solidFill>
                  <a:schemeClr val="dk2"/>
                </a:solidFill>
              </a:defRPr>
            </a:lvl3pPr>
            <a:lvl4pPr lvl="3" algn="r">
              <a:buNone/>
              <a:defRPr sz="1296">
                <a:solidFill>
                  <a:schemeClr val="dk2"/>
                </a:solidFill>
              </a:defRPr>
            </a:lvl4pPr>
            <a:lvl5pPr lvl="4" algn="r">
              <a:buNone/>
              <a:defRPr sz="1296">
                <a:solidFill>
                  <a:schemeClr val="dk2"/>
                </a:solidFill>
              </a:defRPr>
            </a:lvl5pPr>
            <a:lvl6pPr lvl="5" algn="r">
              <a:buNone/>
              <a:defRPr sz="1296">
                <a:solidFill>
                  <a:schemeClr val="dk2"/>
                </a:solidFill>
              </a:defRPr>
            </a:lvl6pPr>
            <a:lvl7pPr lvl="6" algn="r">
              <a:buNone/>
              <a:defRPr sz="1296">
                <a:solidFill>
                  <a:schemeClr val="dk2"/>
                </a:solidFill>
              </a:defRPr>
            </a:lvl7pPr>
            <a:lvl8pPr lvl="7" algn="r">
              <a:buNone/>
              <a:defRPr sz="1296">
                <a:solidFill>
                  <a:schemeClr val="dk2"/>
                </a:solidFill>
              </a:defRPr>
            </a:lvl8pPr>
            <a:lvl9pPr lvl="8" algn="r">
              <a:buNone/>
              <a:defRPr sz="1296">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hyperlink" Target="https://schooltv.nl/video/het-klokhuis-urban-danser/#q=trefwoord%3A%22dansen%22"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jpg"/><Relationship Id="rId4" Type="http://schemas.openxmlformats.org/officeDocument/2006/relationships/hyperlink" Target="http://www.youtube.com/watch?v=Y-UgjAWrsKg" TargetMode="External"/><Relationship Id="rId5"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hyperlink" Target="http://www.youtube.com/watch?v=vd4PUZGCgC4" TargetMode="External"/><Relationship Id="rId5"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jpg"/><Relationship Id="rId4" Type="http://schemas.openxmlformats.org/officeDocument/2006/relationships/hyperlink" Target="https://www.leskwartier.nl/fortnite-dansje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jpg"/><Relationship Id="rId4" Type="http://schemas.openxmlformats.org/officeDocument/2006/relationships/hyperlink" Target="https://schooltv.nl/video/het-klokhuis-urban-danser/#q=trefwoord%3A%22dansen%22"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hyperlink" Target="https://schooltv.nl/video/de-robot-dansen-hoe-gaat-dat-met-horten-en-stote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jpg"/><Relationship Id="rId4" Type="http://schemas.openxmlformats.org/officeDocument/2006/relationships/hyperlink" Target="https://schooltv.nl/video/het-klokhuis-urban-danser/#q=trefwoord%3A%22dansen%2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jpg"/><Relationship Id="rId4" Type="http://schemas.openxmlformats.org/officeDocument/2006/relationships/hyperlink" Target="https://schooltv.nl/video/het-klokhuis-urban-danser/#q=trefwoord%3A%22dansen%22"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4" name="Shape 94"/>
        <p:cNvGrpSpPr/>
        <p:nvPr/>
      </p:nvGrpSpPr>
      <p:grpSpPr>
        <a:xfrm>
          <a:off x="0" y="0"/>
          <a:ext cx="0" cy="0"/>
          <a:chOff x="0" y="0"/>
          <a:chExt cx="0" cy="0"/>
        </a:xfrm>
      </p:grpSpPr>
      <p:sp>
        <p:nvSpPr>
          <p:cNvPr id="95" name="Google Shape;95;p22">
            <a:hlinkClick r:id="rId4"/>
          </p:cNvPr>
          <p:cNvSpPr/>
          <p:nvPr/>
        </p:nvSpPr>
        <p:spPr>
          <a:xfrm>
            <a:off x="4637800" y="2533375"/>
            <a:ext cx="2908800" cy="2694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9" name="Shape 99"/>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7" name="Shape 107"/>
        <p:cNvGrpSpPr/>
        <p:nvPr/>
      </p:nvGrpSpPr>
      <p:grpSpPr>
        <a:xfrm>
          <a:off x="0" y="0"/>
          <a:ext cx="0" cy="0"/>
          <a:chOff x="0" y="0"/>
          <a:chExt cx="0" cy="0"/>
        </a:xfrm>
      </p:grpSpPr>
      <p:pic>
        <p:nvPicPr>
          <p:cNvPr descr="#Runningmancompilation" id="108" name="Google Shape;108;p25" title="Running Man Challenge Cops &amp; Fireman Compilation">
            <a:hlinkClick r:id="rId4"/>
          </p:cNvPr>
          <p:cNvPicPr preferRelativeResize="0"/>
          <p:nvPr/>
        </p:nvPicPr>
        <p:blipFill>
          <a:blip r:embed="rId5">
            <a:alphaModFix/>
          </a:blip>
          <a:stretch>
            <a:fillRect/>
          </a:stretch>
        </p:blipFill>
        <p:spPr>
          <a:xfrm>
            <a:off x="2255825" y="983150"/>
            <a:ext cx="7680350" cy="4320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2" name="Shape 112"/>
        <p:cNvGrpSpPr/>
        <p:nvPr/>
      </p:nvGrpSpPr>
      <p:grpSpPr>
        <a:xfrm>
          <a:off x="0" y="0"/>
          <a:ext cx="0" cy="0"/>
          <a:chOff x="0" y="0"/>
          <a:chExt cx="0" cy="0"/>
        </a:xfrm>
      </p:grpSpPr>
      <p:pic>
        <p:nvPicPr>
          <p:cNvPr descr="#Runningmanchallenge ook in Rotterdam&#10;&#10;De politie van Nieuw-Zeeland maakte als onderdeel van een wervingscampagne een filmpje met dansende politieagenten. Tegelijkertijd daagden ze collega’s  over de hele wereld uit om hetzelfde te doen. De Nederlandse Politie ging de uitdaging niet uit de weg. Collega’s van het basisteam Rotterdam-Centrum grepen de inmiddels wereldberoemde #Runningmanchallenge met beide handen aan en kwamen met het volgende resultaat.&#10;&#10;Police Rotterdam does #Runningmanchallenge &#10;As part of a recruitment campaign police in New Zealand made ​​a clip with dancing policemen. They challenged colleagues around the world to do the same. The now world famous #runningmanchallenge was promptly accepted by Rotterdam’s finest.&#10;&#10;Twitter:&#10;https://twitter.com/politierdam_c/status/730069929936990208&#10;&#10;Facebook: &#10;https://www.facebook.com/P010C/videos/1702336433383168/&#10;&#10;Instagram:&#10;https://instagram.com/p/BFO7ZANwKS6/" id="113" name="Google Shape;113;p26" title="Politie #PRO247 Running Man Challenge - #Runningmanchallenge Police">
            <a:hlinkClick r:id="rId4"/>
          </p:cNvPr>
          <p:cNvPicPr preferRelativeResize="0"/>
          <p:nvPr/>
        </p:nvPicPr>
        <p:blipFill>
          <a:blip r:embed="rId5">
            <a:alphaModFix/>
          </a:blip>
          <a:stretch>
            <a:fillRect/>
          </a:stretch>
        </p:blipFill>
        <p:spPr>
          <a:xfrm>
            <a:off x="2403450" y="1066188"/>
            <a:ext cx="7385100" cy="4154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1" name="Shape 61"/>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 name="Shape 65"/>
        <p:cNvGrpSpPr/>
        <p:nvPr/>
      </p:nvGrpSpPr>
      <p:grpSpPr>
        <a:xfrm>
          <a:off x="0" y="0"/>
          <a:ext cx="0" cy="0"/>
          <a:chOff x="0" y="0"/>
          <a:chExt cx="0" cy="0"/>
        </a:xfrm>
      </p:grpSpPr>
      <p:sp>
        <p:nvSpPr>
          <p:cNvPr id="66" name="Google Shape;66;p16">
            <a:hlinkClick r:id="rId4"/>
          </p:cNvPr>
          <p:cNvSpPr/>
          <p:nvPr/>
        </p:nvSpPr>
        <p:spPr>
          <a:xfrm>
            <a:off x="4503750" y="2158050"/>
            <a:ext cx="3337500" cy="298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0" name="Shape 70"/>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4" name="Shape 74"/>
        <p:cNvGrpSpPr/>
        <p:nvPr/>
      </p:nvGrpSpPr>
      <p:grpSpPr>
        <a:xfrm>
          <a:off x="0" y="0"/>
          <a:ext cx="0" cy="0"/>
          <a:chOff x="0" y="0"/>
          <a:chExt cx="0" cy="0"/>
        </a:xfrm>
      </p:grpSpPr>
      <p:sp>
        <p:nvSpPr>
          <p:cNvPr id="75" name="Google Shape;75;p18">
            <a:hlinkClick r:id="rId4"/>
          </p:cNvPr>
          <p:cNvSpPr/>
          <p:nvPr/>
        </p:nvSpPr>
        <p:spPr>
          <a:xfrm>
            <a:off x="4409925" y="2385925"/>
            <a:ext cx="3659400" cy="288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9" name="Shape 79"/>
        <p:cNvGrpSpPr/>
        <p:nvPr/>
      </p:nvGrpSpPr>
      <p:grpSpPr>
        <a:xfrm>
          <a:off x="0" y="0"/>
          <a:ext cx="0" cy="0"/>
          <a:chOff x="0" y="0"/>
          <a:chExt cx="0" cy="0"/>
        </a:xfrm>
      </p:grpSpPr>
      <p:sp>
        <p:nvSpPr>
          <p:cNvPr id="80" name="Google Shape;80;p19">
            <a:hlinkClick r:id="rId4"/>
          </p:cNvPr>
          <p:cNvSpPr/>
          <p:nvPr/>
        </p:nvSpPr>
        <p:spPr>
          <a:xfrm>
            <a:off x="3538675" y="1125950"/>
            <a:ext cx="5415300" cy="430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
        <p:nvSpPr>
          <p:cNvPr id="85" name="Google Shape;85;p20">
            <a:hlinkClick r:id="rId4"/>
          </p:cNvPr>
          <p:cNvSpPr/>
          <p:nvPr/>
        </p:nvSpPr>
        <p:spPr>
          <a:xfrm>
            <a:off x="4637800" y="2533375"/>
            <a:ext cx="2908800" cy="2694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9" name="Shape 89"/>
        <p:cNvGrpSpPr/>
        <p:nvPr/>
      </p:nvGrpSpPr>
      <p:grpSpPr>
        <a:xfrm>
          <a:off x="0" y="0"/>
          <a:ext cx="0" cy="0"/>
          <a:chOff x="0" y="0"/>
          <a:chExt cx="0" cy="0"/>
        </a:xfrm>
      </p:grpSpPr>
      <p:sp>
        <p:nvSpPr>
          <p:cNvPr id="90" name="Google Shape;90;p21">
            <a:hlinkClick r:id="rId4"/>
          </p:cNvPr>
          <p:cNvSpPr/>
          <p:nvPr/>
        </p:nvSpPr>
        <p:spPr>
          <a:xfrm>
            <a:off x="4637800" y="2533375"/>
            <a:ext cx="2908800" cy="2694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Create a new document." ma:contentTypeScope="" ma:versionID="98b0a0d51b22872632ae5713376e8c6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0cdfc876f30ecc4e255ca332fadf9259"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251398E-C26F-474E-B265-24AF2D7DBEB1}"/>
</file>

<file path=customXml/itemProps2.xml><?xml version="1.0" encoding="utf-8"?>
<ds:datastoreItem xmlns:ds="http://schemas.openxmlformats.org/officeDocument/2006/customXml" ds:itemID="{1F64DFD6-6334-4200-8510-C44512D735AD}"/>
</file>

<file path=customXml/itemProps3.xml><?xml version="1.0" encoding="utf-8"?>
<ds:datastoreItem xmlns:ds="http://schemas.openxmlformats.org/officeDocument/2006/customXml" ds:itemID="{D4F3A678-2BCC-4F8F-8391-B5C37B5ABD3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