
<file path=[Content_Types].xml><?xml version="1.0" encoding="utf-8"?>
<Types xmlns="http://schemas.openxmlformats.org/package/2006/content-types"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0597b9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0597b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3d8bb5f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3d8bb5f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3d8bb5f8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3d8bb5f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73d8bb5f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73d8bb5f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73d8bb5f8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73d8bb5f8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73d8bb5f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73d8bb5f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C80214F-1B4C-4BC0-A70E-E03A7ECAE3DF}"/>
</file>

<file path=customXml/itemProps2.xml><?xml version="1.0" encoding="utf-8"?>
<ds:datastoreItem xmlns:ds="http://schemas.openxmlformats.org/officeDocument/2006/customXml" ds:itemID="{417D1244-E783-406B-8815-9FDBD7DB044A}"/>
</file>

<file path=customXml/itemProps3.xml><?xml version="1.0" encoding="utf-8"?>
<ds:datastoreItem xmlns:ds="http://schemas.openxmlformats.org/officeDocument/2006/customXml" ds:itemID="{1F57190F-294B-4873-AD54-FF857B3F17E6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