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cfdbbe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cfdbbe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cfdbbe0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cfdbbe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2cfdbbe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2cfdbbe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2cfdbbe0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2cfdbbe0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cfdbbe0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cfdbbe0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2cfdbbe0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2cfdbbe0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cfdbbe0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cfdbbe0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2cfdbbe0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2cfdbbe0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cfdbbe0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cfdbbe0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bf0FepLltU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ns mee met onze nieuwe hit voor de Kinderboekenweek: 'Reis mee!'. Danscoach Olivier legt het je stap voor stap uit in deze makkelijke versie van de dansles.&#10;&#10;Kijk hier naar de volledige dansles van 'Reis mee!'. 👉 https://youtu.be/EhOxcdIYcss&#10;Heb je de videoclip van 'Reis mee!' al gezien? 👉&#10;Houd je meer van zingen? Bekijk dan de zangles van 'Reis mee!'. 👉 https://youtu.be/QInDhhsVZxg&#10;&#10;Volg je ons al?&#10;Instagram: http://instagram.com/KinderenvoorKinderen&#10;Facebook: http://facebook.com/KinderenvoorKinderen&#10;Website: http://kinderenvoorkinderen.nl&#10;&#10;Kijk voor meer leuke programma's op http://zapp.nl" id="58" name="Google Shape;58;p14" title="Reis mee! - dansles - MAKKELIJK - Kinderen voor Kindere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000" y="709875"/>
            <a:ext cx="6620000" cy="37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Stap-voor-stap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4" name="Google Shape;64;p15" title="DD-PO-OB-computerles-voor-opa's-en-oma's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125" y="1507900"/>
            <a:ext cx="5349750" cy="295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Hmmmm, lekker!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6" title="DD-PO-OB-computerles-voor-opa's-en-oma's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300" y="1381025"/>
            <a:ext cx="4851388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YouTube-les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7" title="DD-PO-OB-computerles-voor-opa's-en-oma's-4.jpg"/>
          <p:cNvPicPr preferRelativeResize="0"/>
          <p:nvPr/>
        </p:nvPicPr>
        <p:blipFill rotWithShape="1">
          <a:blip r:embed="rId4">
            <a:alphaModFix/>
          </a:blip>
          <a:srcRect b="0" l="10225" r="0" t="0"/>
          <a:stretch/>
        </p:blipFill>
        <p:spPr>
          <a:xfrm>
            <a:off x="3338525" y="560038"/>
            <a:ext cx="5242200" cy="402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Vertellen jullie wat ik moet doen?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2" name="Google Shape;82;p18" title="DD-PO-OB-computerles-voor-opa's-en-oma's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913" y="1366350"/>
            <a:ext cx="5552173" cy="32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9" title="DD-PO-OB-computerles-voor-opa's-en-oma's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3850" y="1422588"/>
            <a:ext cx="5238899" cy="323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/>
        </p:nvSpPr>
        <p:spPr>
          <a:xfrm>
            <a:off x="1192950" y="1521150"/>
            <a:ext cx="6758100" cy="21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Opa en oma mogen altijd een YouTube filmpje kijken, ook onder het eten of als de rest van de familie een spelletje aan tafel speelt.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Even terugspoelen…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0" name="Google Shape;100;p21" title="DD-PO-OB-computerles-voor-opa's-en-oma's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975" y="1659700"/>
            <a:ext cx="3054051" cy="27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724963-0640-41D9-B12A-3427B732B6B2}"/>
</file>

<file path=customXml/itemProps2.xml><?xml version="1.0" encoding="utf-8"?>
<ds:datastoreItem xmlns:ds="http://schemas.openxmlformats.org/officeDocument/2006/customXml" ds:itemID="{E8B40A91-EB58-4E8E-A7EC-DD30128762F7}"/>
</file>

<file path=customXml/itemProps3.xml><?xml version="1.0" encoding="utf-8"?>
<ds:datastoreItem xmlns:ds="http://schemas.openxmlformats.org/officeDocument/2006/customXml" ds:itemID="{547B4662-1E0D-4F4F-AA21-13ACC51F87B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