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3.xml"/><Relationship Id="rId2" Type="http://schemas.openxmlformats.org/officeDocument/2006/relationships/viewProps" Target="viewProps.xml"/><Relationship Id="rId16"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59d63728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59d63728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59d63728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59d63728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459d63728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459d63728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459d63728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459d63728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59d63728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459d63728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59d63728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459d63728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8.jpg"/><Relationship Id="rId5" Type="http://schemas.openxmlformats.org/officeDocument/2006/relationships/hyperlink" Target="http://www.youtube.com/watch?v=TNwhIHqM60g" TargetMode="External"/><Relationship Id="rId6"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1.jpg"/><Relationship Id="rId5" Type="http://schemas.openxmlformats.org/officeDocument/2006/relationships/hyperlink" Target="http://www.youtube.com/watch?v=fi5M4hKpcCg" TargetMode="External"/><Relationship Id="rId6"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0.jpg"/><Relationship Id="rId5" Type="http://schemas.openxmlformats.org/officeDocument/2006/relationships/hyperlink" Target="http://www.youtube.com/watch?v=JmCsuyuVvjQ" TargetMode="External"/><Relationship Id="rId6"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pic>
        <p:nvPicPr>
          <p:cNvPr id="58" name="Google Shape;58;p14" title="DD-PO-BB-computational-thinking-doe-je-zo-2.jpg"/>
          <p:cNvPicPr preferRelativeResize="0"/>
          <p:nvPr/>
        </p:nvPicPr>
        <p:blipFill rotWithShape="1">
          <a:blip r:embed="rId4">
            <a:alphaModFix/>
          </a:blip>
          <a:srcRect b="11775" l="0" r="0" t="10753"/>
          <a:stretch/>
        </p:blipFill>
        <p:spPr>
          <a:xfrm>
            <a:off x="397075" y="1512719"/>
            <a:ext cx="8360550" cy="3238500"/>
          </a:xfrm>
          <a:prstGeom prst="rect">
            <a:avLst/>
          </a:prstGeom>
          <a:noFill/>
          <a:ln>
            <a:noFill/>
          </a:ln>
        </p:spPr>
      </p:pic>
      <p:sp>
        <p:nvSpPr>
          <p:cNvPr id="59" name="Google Shape;59;p14"/>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#Beroepen</a:t>
            </a:r>
            <a:endParaRPr sz="3000">
              <a:solidFill>
                <a:srgbClr val="455B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Computational thinking, wat is dat?</a:t>
            </a:r>
            <a:endParaRPr sz="3000">
              <a:solidFill>
                <a:srgbClr val="455B99"/>
              </a:solidFill>
            </a:endParaRPr>
          </a:p>
        </p:txBody>
      </p:sp>
      <p:pic>
        <p:nvPicPr>
          <p:cNvPr id="65" name="Google Shape;65;p15" title="DD-PO-BB-computational-thinking-doe-je-zo-3.jpg"/>
          <p:cNvPicPr preferRelativeResize="0"/>
          <p:nvPr/>
        </p:nvPicPr>
        <p:blipFill>
          <a:blip r:embed="rId4">
            <a:alphaModFix/>
          </a:blip>
          <a:stretch>
            <a:fillRect/>
          </a:stretch>
        </p:blipFill>
        <p:spPr>
          <a:xfrm>
            <a:off x="990825" y="1292700"/>
            <a:ext cx="7162345" cy="3466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6"/>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Vaardigheden</a:t>
            </a:r>
            <a:endParaRPr sz="3000">
              <a:solidFill>
                <a:srgbClr val="455B99"/>
              </a:solidFill>
            </a:endParaRPr>
          </a:p>
        </p:txBody>
      </p:sp>
      <p:pic>
        <p:nvPicPr>
          <p:cNvPr id="71" name="Google Shape;71;p16" title="DD-PO-BB-computational-thinking-doe-je-zo-4.jpg"/>
          <p:cNvPicPr preferRelativeResize="0"/>
          <p:nvPr/>
        </p:nvPicPr>
        <p:blipFill>
          <a:blip r:embed="rId4">
            <a:alphaModFix/>
          </a:blip>
          <a:stretch>
            <a:fillRect/>
          </a:stretch>
        </p:blipFill>
        <p:spPr>
          <a:xfrm>
            <a:off x="2220188" y="1305575"/>
            <a:ext cx="4703630" cy="3466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7"/>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Ben jij nog</a:t>
            </a:r>
            <a:endParaRPr sz="3000">
              <a:solidFill>
                <a:srgbClr val="455B99"/>
              </a:solidFill>
            </a:endParaRPr>
          </a:p>
          <a:p>
            <a:pPr indent="0" lvl="0" marL="0" rtl="0" algn="l">
              <a:spcBef>
                <a:spcPts val="0"/>
              </a:spcBef>
              <a:spcAft>
                <a:spcPts val="0"/>
              </a:spcAft>
              <a:buNone/>
            </a:pPr>
            <a:r>
              <a:rPr lang="nl" sz="3000">
                <a:solidFill>
                  <a:srgbClr val="455B99"/>
                </a:solidFill>
              </a:rPr>
              <a:t>de eigenaar?</a:t>
            </a:r>
            <a:endParaRPr sz="3000">
              <a:solidFill>
                <a:srgbClr val="455B99"/>
              </a:solidFill>
            </a:endParaRPr>
          </a:p>
        </p:txBody>
      </p:sp>
      <p:pic>
        <p:nvPicPr>
          <p:cNvPr id="77" name="Google Shape;77;p17" title="DD-PO-BB-computational-thinking-doe-je-zo-5.jpg"/>
          <p:cNvPicPr preferRelativeResize="0"/>
          <p:nvPr/>
        </p:nvPicPr>
        <p:blipFill rotWithShape="1">
          <a:blip r:embed="rId4">
            <a:alphaModFix/>
          </a:blip>
          <a:srcRect b="0" l="25012" r="25012" t="0"/>
          <a:stretch/>
        </p:blipFill>
        <p:spPr>
          <a:xfrm>
            <a:off x="4571975" y="393150"/>
            <a:ext cx="4177700" cy="4372025"/>
          </a:xfrm>
          <a:prstGeom prst="rect">
            <a:avLst/>
          </a:prstGeom>
          <a:noFill/>
          <a:ln>
            <a:noFill/>
          </a:ln>
        </p:spPr>
      </p:pic>
      <p:pic>
        <p:nvPicPr>
          <p:cNvPr descr="Frans Bromet interviewde in 1998 verschillende mensen over het nut van een mobiele telefoon." id="78" name="Google Shape;78;p17" title="Mobiel bellen in 1998 door Frans Bromet">
            <a:hlinkClick r:id="rId5"/>
          </p:cNvPr>
          <p:cNvPicPr preferRelativeResize="0"/>
          <p:nvPr/>
        </p:nvPicPr>
        <p:blipFill>
          <a:blip r:embed="rId6">
            <a:alphaModFix/>
          </a:blip>
          <a:stretch>
            <a:fillRect/>
          </a:stretch>
        </p:blipFill>
        <p:spPr>
          <a:xfrm>
            <a:off x="762575" y="2263725"/>
            <a:ext cx="3294275" cy="1853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pic>
        <p:nvPicPr>
          <p:cNvPr id="83" name="Google Shape;83;p18" title="DD-PO-BB-computational-thinking-doe-je-zo-6.jpg"/>
          <p:cNvPicPr preferRelativeResize="0"/>
          <p:nvPr/>
        </p:nvPicPr>
        <p:blipFill>
          <a:blip r:embed="rId4">
            <a:alphaModFix/>
          </a:blip>
          <a:stretch>
            <a:fillRect/>
          </a:stretch>
        </p:blipFill>
        <p:spPr>
          <a:xfrm>
            <a:off x="4572000" y="1155103"/>
            <a:ext cx="4007475" cy="2833297"/>
          </a:xfrm>
          <a:prstGeom prst="rect">
            <a:avLst/>
          </a:prstGeom>
          <a:noFill/>
          <a:ln>
            <a:noFill/>
          </a:ln>
        </p:spPr>
      </p:pic>
      <p:sp>
        <p:nvSpPr>
          <p:cNvPr id="84" name="Google Shape;84;p18"/>
          <p:cNvSpPr txBox="1"/>
          <p:nvPr/>
        </p:nvSpPr>
        <p:spPr>
          <a:xfrm>
            <a:off x="762575" y="930225"/>
            <a:ext cx="4298700" cy="11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Programmeren versus </a:t>
            </a:r>
            <a:endParaRPr sz="3000">
              <a:solidFill>
                <a:srgbClr val="455B99"/>
              </a:solidFill>
            </a:endParaRPr>
          </a:p>
          <a:p>
            <a:pPr indent="0" lvl="0" marL="0" rtl="0" algn="l">
              <a:spcBef>
                <a:spcPts val="0"/>
              </a:spcBef>
              <a:spcAft>
                <a:spcPts val="0"/>
              </a:spcAft>
              <a:buNone/>
            </a:pPr>
            <a:r>
              <a:rPr lang="nl" sz="3000">
                <a:solidFill>
                  <a:srgbClr val="455B99"/>
                </a:solidFill>
              </a:rPr>
              <a:t>computational thinking</a:t>
            </a:r>
            <a:endParaRPr sz="3000">
              <a:solidFill>
                <a:srgbClr val="455B99"/>
              </a:solidFill>
            </a:endParaRPr>
          </a:p>
        </p:txBody>
      </p:sp>
      <p:pic>
        <p:nvPicPr>
          <p:cNvPr descr="Programmeren uitgelegd in 1 minuut.&#10;&#10;Facebook: https://www.facebook.com/skillsdojo.tv/&#10;Instagram: https://www.instagram.com/skills_dojo/&#10;Twitter: https://twitter.com/skills_dojo &#10;&#10;Meer op: https://www.skillsdojo.nl&#10;&#10;Overal om ons heen zijn computers. &#10;&#10;Je telefoon, Playstation en laptop, bijvoorbeeld, zijn computers. Dat is duidelijk. Maar wist je dat ook in  een koffiezetapparaat, een digibord of een auto ook computers zitten? &#10;&#10;Alleen... uit zichzelf zijn computers niet zo heel slim. Ze hebben een geheugen (om dingen te onthouden) en een processor om te kunnen rekenen. Maar daarmee kunnen ze nog niet veel. &#10;&#10;Ze hebben daarom altijd een set instructies van een mens nodig om hun taak goed te kunnen uitvoeren. &#10;&#10;Deze set instructies wordt een software- of computerprogramma genoemd. &#10;&#10;Je kunt zo’n programma vergelijken met een recept. &#10;&#10;In een recept om een taart te bakken staat bijvoorbeeld, heel precies, stap voor stap beschreven welke dingen jij moet doen om een lekkere taart te maken: welke ingrediënten je nodig hebt, hoe je beslag moet maken, hoe lang hij in de oven moet, en zo voort…&#10;&#10; Het schrijven van een computerprogramma heet programmeren. &#10;&#10;En dat programmeren kan in verschillende talen. Net zo als mensen verschillende talen hebben om met elkaar te communiceren, bijvoorbeeld Nederlands of Engels, hebben computers ook verschillende talen. Voorbeelden hiervan zijn Python of Ruby.&#10;&#10;Programmeren is dus het, in een programmeertaal, schrijven van een set instructies voor een computer." id="85" name="Google Shape;85;p18" title="Wat is programmeren? (uitgelegd in 1 minuut)">
            <a:hlinkClick r:id="rId5"/>
          </p:cNvPr>
          <p:cNvPicPr preferRelativeResize="0"/>
          <p:nvPr/>
        </p:nvPicPr>
        <p:blipFill>
          <a:blip r:embed="rId6">
            <a:alphaModFix/>
          </a:blip>
          <a:stretch>
            <a:fillRect/>
          </a:stretch>
        </p:blipFill>
        <p:spPr>
          <a:xfrm>
            <a:off x="762575" y="2263725"/>
            <a:ext cx="3294282" cy="1853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9"/>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#Offline</a:t>
            </a:r>
            <a:endParaRPr sz="3000">
              <a:solidFill>
                <a:srgbClr val="455B99"/>
              </a:solidFill>
            </a:endParaRPr>
          </a:p>
        </p:txBody>
      </p:sp>
      <p:pic>
        <p:nvPicPr>
          <p:cNvPr id="91" name="Google Shape;91;p19" title="DD-PO-BB-computational-thinking-doe-je-zo-7.jpg"/>
          <p:cNvPicPr preferRelativeResize="0"/>
          <p:nvPr/>
        </p:nvPicPr>
        <p:blipFill rotWithShape="1">
          <a:blip r:embed="rId4">
            <a:alphaModFix/>
          </a:blip>
          <a:srcRect b="0" l="12087" r="12080" t="0"/>
          <a:stretch/>
        </p:blipFill>
        <p:spPr>
          <a:xfrm>
            <a:off x="4237151" y="387475"/>
            <a:ext cx="4522625" cy="4377701"/>
          </a:xfrm>
          <a:prstGeom prst="rect">
            <a:avLst/>
          </a:prstGeom>
          <a:noFill/>
          <a:ln>
            <a:noFill/>
          </a:ln>
        </p:spPr>
      </p:pic>
      <p:pic>
        <p:nvPicPr>
          <p:cNvPr descr="Vergeet niet om te abonneren! https://bit.ly/331uBnH&#10;Leer programmeren met een boterham met choco. De basis van computationeel denken en programmeren is niet eenvoudig uit te leggen aan jonge kinderen. Maar met iets simpel zoals een boterham met choco smeren, kan je al veel duidelijk maken.&#10;&#10;VOLG MIJ:&#10;BLOG: https://edavy.com&#10;Youtube: https://www.youtube.com/c/edavy&#10;Twitter (personal): https://twitter.com/davyvh&#10;Facebook: https://www.facebook.com/edavycom/&#10;Instagram: https://www.instagram.com/davyxp/&#10;TikTok: https://www.tiktok.com/@davyvanhemelen&#10;&#10;MIJN APPARATUUR:&#10;Mijn camera: https://bit.ly/3c3iE4J (Bol)&#10;Mijn camera: https://amzn.to/3mrh3uj (Amazon)&#10;Mijn monitor: https://bit.ly/2Edw2qz (Bol)&#10;Mijn monitor: https://amzn.to/2ZNwMdv (Amazon)&#10;Mijn drone: https://bit.ly/3hKkg4B (Bol)&#10;Mijn drone: https://amzn.to/3hJBlLS (Amazon)&#10;&#10;Ik krijg een kleine commissie bij gebruik van bovenstaande links als je iets aankoopt in de webshops. Het kost niets voor jou, maar het helpt mij wel in het maken van nieuwe video's.&#10;&#10;DISCLAIMER: This video and description may contain affiliate links, which means that if you click on one of the product links, I’ll receive a small commission. This helps support the channel and allows us to continue to make videos like this. Thank you for the support!&#10;&#10;All videos published to the eDavy YouTube channel were made/produced with permission from the company's respective PR firms and are copyright. Trailers or official gameplay video were sent to us directly to showcase on this channel. Linking or embedding eDavy content is allowed and encouraged but you may NOT download or publish our videos to your own channel or website without our expressed permission in writing. Please refer to the YouTube Terms of Service if you have any questions about copyright restrictions and violations." id="92" name="Google Shape;92;p19" title="Leer programmeren met een boterham met choco">
            <a:hlinkClick r:id="rId5"/>
          </p:cNvPr>
          <p:cNvPicPr preferRelativeResize="0"/>
          <p:nvPr/>
        </p:nvPicPr>
        <p:blipFill>
          <a:blip r:embed="rId6">
            <a:alphaModFix/>
          </a:blip>
          <a:stretch>
            <a:fillRect/>
          </a:stretch>
        </p:blipFill>
        <p:spPr>
          <a:xfrm>
            <a:off x="762575" y="2263725"/>
            <a:ext cx="3294275" cy="18530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0"/>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#Online!</a:t>
            </a:r>
            <a:endParaRPr sz="3000">
              <a:solidFill>
                <a:srgbClr val="455B99"/>
              </a:solidFill>
            </a:endParaRPr>
          </a:p>
        </p:txBody>
      </p:sp>
      <p:pic>
        <p:nvPicPr>
          <p:cNvPr id="98" name="Google Shape;98;p20" title="DD-PO-BB-computational-thinking-doe-je-zo-8.jpg"/>
          <p:cNvPicPr preferRelativeResize="0"/>
          <p:nvPr/>
        </p:nvPicPr>
        <p:blipFill>
          <a:blip r:embed="rId4">
            <a:alphaModFix/>
          </a:blip>
          <a:stretch>
            <a:fillRect/>
          </a:stretch>
        </p:blipFill>
        <p:spPr>
          <a:xfrm>
            <a:off x="3286800" y="397100"/>
            <a:ext cx="5460100" cy="4368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1"/>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Ben jij een programmeur?</a:t>
            </a:r>
            <a:endParaRPr sz="3000">
              <a:solidFill>
                <a:srgbClr val="455B99"/>
              </a:solidFill>
            </a:endParaRPr>
          </a:p>
        </p:txBody>
      </p:sp>
      <p:pic>
        <p:nvPicPr>
          <p:cNvPr id="104" name="Google Shape;104;p21" title="DD-PO-BB-computational-thinking-doe-je-zo-9.jpg"/>
          <p:cNvPicPr preferRelativeResize="0"/>
          <p:nvPr/>
        </p:nvPicPr>
        <p:blipFill rotWithShape="1">
          <a:blip r:embed="rId4">
            <a:alphaModFix/>
          </a:blip>
          <a:srcRect b="0" l="6926" r="6918" t="0"/>
          <a:stretch/>
        </p:blipFill>
        <p:spPr>
          <a:xfrm>
            <a:off x="3747750" y="392000"/>
            <a:ext cx="5008800" cy="4360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274cf70196ce5a7aa853d6b0d7d12aad">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aa6a049cc8fd16cbfe4481abcbc6be91"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05BAB61-2E1A-4CF7-AE5B-B1540EBCAF87}"/>
</file>

<file path=customXml/itemProps2.xml><?xml version="1.0" encoding="utf-8"?>
<ds:datastoreItem xmlns:ds="http://schemas.openxmlformats.org/officeDocument/2006/customXml" ds:itemID="{D2432593-6BFE-4E43-A1F8-893D6EF26448}"/>
</file>

<file path=customXml/itemProps3.xml><?xml version="1.0" encoding="utf-8"?>
<ds:datastoreItem xmlns:ds="http://schemas.openxmlformats.org/officeDocument/2006/customXml" ds:itemID="{1932A46F-8E72-41D9-982D-B8344891F80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