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4d8cfb2e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4d8cfb2e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4d8cfb2e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4d8cfb2e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4d8cfb2ef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4d8cfb2ef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4d8cfb2ef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4d8cfb2ef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4d8cfb2e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4d8cfb2e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4d8cfb2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4d8cfb2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4d8cfb2e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4d8cfb2e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4d8cfb2e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4d8cfb2e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4d8cfb2e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4d8cfb2e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4d8cfb2e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4d8cfb2e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4d8cfb2e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4d8cfb2e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shot 2026-07-12 at 12.54.52.png"/>
          <p:cNvPicPr preferRelativeResize="0"/>
          <p:nvPr/>
        </p:nvPicPr>
        <p:blipFill rotWithShape="1">
          <a:blip r:embed="rId3">
            <a:alphaModFix/>
          </a:blip>
          <a:srcRect b="387" l="0" r="0" t="387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/>
        </p:nvSpPr>
        <p:spPr>
          <a:xfrm>
            <a:off x="762575" y="930225"/>
            <a:ext cx="24297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Zonder smartphone of camera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9" name="Google Shape;109;p22" title="DD-PO-MB-buiten-het-frame-1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1575" y="646400"/>
            <a:ext cx="5501000" cy="385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 title="DD-PO-MB-buiten-het-frame-11.jpg"/>
          <p:cNvPicPr preferRelativeResize="0"/>
          <p:nvPr/>
        </p:nvPicPr>
        <p:blipFill rotWithShape="1">
          <a:blip r:embed="rId3">
            <a:alphaModFix/>
          </a:blip>
          <a:srcRect b="23140" l="190" r="-190" t="5812"/>
          <a:stretch/>
        </p:blipFill>
        <p:spPr>
          <a:xfrm>
            <a:off x="371225" y="378350"/>
            <a:ext cx="8432975" cy="44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3"/>
          <p:cNvSpPr txBox="1"/>
          <p:nvPr/>
        </p:nvSpPr>
        <p:spPr>
          <a:xfrm>
            <a:off x="817613" y="3012550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hebben jullie gemaakt?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hebben jullie gemaakt?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2" name="Google Shape;122;p24" title="DD-PO-MB-buiten-het-frame-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6800" y="1517025"/>
            <a:ext cx="5210399" cy="294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Kan een fotograaf laten zien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er écht gebeurt?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8" name="Google Shape;128;p25" title="DD-PO-MB-buiten-het-frame-1.jpg"/>
          <p:cNvPicPr preferRelativeResize="0"/>
          <p:nvPr/>
        </p:nvPicPr>
        <p:blipFill rotWithShape="1">
          <a:blip r:embed="rId4">
            <a:alphaModFix/>
          </a:blip>
          <a:srcRect b="9175" l="0" r="0" t="54515"/>
          <a:stretch/>
        </p:blipFill>
        <p:spPr>
          <a:xfrm>
            <a:off x="1092338" y="2159842"/>
            <a:ext cx="6959325" cy="204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Handig om te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leren om…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4" name="Google Shape;134;p26" title="DD-PO-MB-buiten-het-frame-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1976" y="498452"/>
            <a:ext cx="5113350" cy="41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nieuwsfoto heb je deze week gezien?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0" name="Google Shape;60;p14" title="DD-PO-MB-buiten-het-frame-2.jpg"/>
          <p:cNvPicPr preferRelativeResize="0"/>
          <p:nvPr/>
        </p:nvPicPr>
        <p:blipFill rotWithShape="1">
          <a:blip r:embed="rId4">
            <a:alphaModFix/>
          </a:blip>
          <a:srcRect b="0" l="30031" r="0" t="0"/>
          <a:stretch/>
        </p:blipFill>
        <p:spPr>
          <a:xfrm>
            <a:off x="4350600" y="577175"/>
            <a:ext cx="4242000" cy="404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DD-PO-MB-buiten-het-frame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4501" y="1480125"/>
            <a:ext cx="5275000" cy="293957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zien jullie hier?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 title="DD-PO-MB-buiten-het-frame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9525"/>
            <a:ext cx="8839200" cy="4752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 title="DD-PO-MB-buiten-het-frame-5.png"/>
          <p:cNvPicPr preferRelativeResize="0"/>
          <p:nvPr/>
        </p:nvPicPr>
        <p:blipFill rotWithShape="1">
          <a:blip r:embed="rId3">
            <a:alphaModFix/>
          </a:blip>
          <a:srcRect b="0" l="6040" r="604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2"/>
            <a:ext cx="9144000" cy="5143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 title="DD-PO-MB-buiten-het-frame-6.png"/>
          <p:cNvPicPr preferRelativeResize="0"/>
          <p:nvPr/>
        </p:nvPicPr>
        <p:blipFill rotWithShape="1">
          <a:blip r:embed="rId3">
            <a:alphaModFix/>
          </a:blip>
          <a:srcRect b="0" l="6874" r="6874" t="0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zie je?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9" title="DD-PO-MB-buiten-het-frame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3126" y="491963"/>
            <a:ext cx="2859700" cy="415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762575" y="930225"/>
            <a:ext cx="25326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gebeurt er buiten het kader?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20" title="DD-PO-MB-buiten-het-frame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9350" y="549650"/>
            <a:ext cx="5136099" cy="403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3" name="Google Shape;103;p21" title="DD-PO-MB-buiten-het-frame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738" y="1659500"/>
            <a:ext cx="8070525" cy="298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E39CBBA-FCE2-49D2-8833-68370EDA1632}"/>
</file>

<file path=customXml/itemProps2.xml><?xml version="1.0" encoding="utf-8"?>
<ds:datastoreItem xmlns:ds="http://schemas.openxmlformats.org/officeDocument/2006/customXml" ds:itemID="{2DAAFA6A-9DF9-4E98-B948-2E91DE726BEE}"/>
</file>

<file path=customXml/itemProps3.xml><?xml version="1.0" encoding="utf-8"?>
<ds:datastoreItem xmlns:ds="http://schemas.openxmlformats.org/officeDocument/2006/customXml" ds:itemID="{811478FF-7811-4D83-A1D5-265A20DF741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