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0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3965dfe25f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3965dfe25f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965dfe25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3965dfe25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965dfe25f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3965dfe25f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965dfe25f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3965dfe25f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965dfe25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3965dfe25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965dfe25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965dfe25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965dfe2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965dfe2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965dfe25f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965dfe25f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965dfe25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965dfe25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965dfe25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965dfe25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965dfe25f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965dfe25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://www.youtube.com/watch?v=JZnHBgUMKi4" TargetMode="External"/><Relationship Id="rId6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://www.youtube.com/watch?v=Rt7S2tf1Uzs" TargetMode="External"/><Relationship Id="rId6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BB-bronnen-bronnen-bronnen-1.jpg"/>
          <p:cNvPicPr preferRelativeResize="0"/>
          <p:nvPr/>
        </p:nvPicPr>
        <p:blipFill rotWithShape="1">
          <a:blip r:embed="rId3">
            <a:alphaModFix/>
          </a:blip>
          <a:srcRect b="4350" l="0" r="0" t="8632"/>
          <a:stretch/>
        </p:blipFill>
        <p:spPr>
          <a:xfrm>
            <a:off x="299538" y="47688"/>
            <a:ext cx="8544918" cy="50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1050" y="996150"/>
            <a:ext cx="7903500" cy="679200"/>
          </a:xfrm>
          <a:prstGeom prst="rect">
            <a:avLst/>
          </a:prstGeom>
          <a:solidFill>
            <a:srgbClr val="F18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Bronnen, bronnen, bronnen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551" y="175812"/>
            <a:ext cx="1440640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22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131" name="Google Shape;13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3551" y="175812"/>
              <a:ext cx="1440640" cy="571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22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Filmpjes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descr="Waarom zijn bananen krom? En andere alledaagse vragen met verrassende antwoorden. Abonneer je op ons Youtube-kanaal voor nieuwe video's! &#10;&#10;http://www.facebook.com/clipphanger &amp; https://www.instagram.com/ntrclipphanger" id="134" name="Google Shape;134;p22" title="Wat is een Clipphanger?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8425" y="1472350"/>
            <a:ext cx="5067150" cy="28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7D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/>
          <p:nvPr/>
        </p:nvSpPr>
        <p:spPr>
          <a:xfrm>
            <a:off x="1480500" y="1712100"/>
            <a:ext cx="6183000" cy="171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55B99"/>
              </a:solidFill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1595250" y="1865550"/>
            <a:ext cx="59535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Voordelen van bronnen: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●"/>
            </a:pPr>
            <a:r>
              <a:rPr lang="nl" sz="2000">
                <a:solidFill>
                  <a:srgbClr val="455B99"/>
                </a:solidFill>
              </a:rPr>
              <a:t>  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●"/>
            </a:pPr>
            <a:r>
              <a:rPr lang="nl" sz="2000">
                <a:solidFill>
                  <a:srgbClr val="455B99"/>
                </a:solidFill>
              </a:rPr>
              <a:t>  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●"/>
            </a:pPr>
            <a:r>
              <a:rPr lang="nl" sz="2000">
                <a:solidFill>
                  <a:srgbClr val="455B99"/>
                </a:solidFill>
              </a:rPr>
              <a:t>  </a:t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141" name="Google Shape;141;p23" title="DD-PO-BB-wat-wil-jij-weten-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89" y="1726488"/>
            <a:ext cx="1366426" cy="125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51" y="175812"/>
            <a:ext cx="1440640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7D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/>
          <p:nvPr/>
        </p:nvSpPr>
        <p:spPr>
          <a:xfrm>
            <a:off x="1480500" y="1712100"/>
            <a:ext cx="6183000" cy="171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55B99"/>
              </a:solidFill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1595250" y="1865550"/>
            <a:ext cx="59535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Nadelen</a:t>
            </a:r>
            <a:r>
              <a:rPr lang="nl" sz="2000">
                <a:solidFill>
                  <a:srgbClr val="455B99"/>
                </a:solidFill>
              </a:rPr>
              <a:t> van bronnen: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●"/>
            </a:pPr>
            <a:r>
              <a:rPr lang="nl" sz="2000">
                <a:solidFill>
                  <a:srgbClr val="455B99"/>
                </a:solidFill>
              </a:rPr>
              <a:t>  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●"/>
            </a:pPr>
            <a:r>
              <a:rPr lang="nl" sz="2000">
                <a:solidFill>
                  <a:srgbClr val="455B99"/>
                </a:solidFill>
              </a:rPr>
              <a:t>  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Char char="●"/>
            </a:pPr>
            <a:r>
              <a:rPr lang="nl" sz="2000">
                <a:solidFill>
                  <a:srgbClr val="455B99"/>
                </a:solidFill>
              </a:rPr>
              <a:t>  </a:t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149" name="Google Shape;149;p24" title="DD-PO-BB-wat-wil-jij-weten-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89" y="1726488"/>
            <a:ext cx="1366426" cy="125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51" y="175812"/>
            <a:ext cx="1440640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5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156" name="Google Shape;156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3551" y="175812"/>
              <a:ext cx="1440640" cy="571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2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vier types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1425" y="2061225"/>
            <a:ext cx="5621150" cy="176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6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165" name="Google Shape;165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3551" y="175812"/>
              <a:ext cx="1440640" cy="571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26"/>
          <p:cNvSpPr txBox="1"/>
          <p:nvPr/>
        </p:nvSpPr>
        <p:spPr>
          <a:xfrm>
            <a:off x="762575" y="930225"/>
            <a:ext cx="50046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we nu kunnen: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geschikte informatiebronnen vinden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68" name="Google Shape;168;p26" title="DD-PO-BB-bronnen-bronnen-bronnen-3.jpg"/>
          <p:cNvPicPr preferRelativeResize="0"/>
          <p:nvPr/>
        </p:nvPicPr>
        <p:blipFill rotWithShape="1">
          <a:blip r:embed="rId5">
            <a:alphaModFix/>
          </a:blip>
          <a:srcRect b="0" l="30258" r="29948" t="0"/>
          <a:stretch/>
        </p:blipFill>
        <p:spPr>
          <a:xfrm>
            <a:off x="5707449" y="522533"/>
            <a:ext cx="2899299" cy="409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870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891099" y="1721700"/>
            <a:ext cx="3361800" cy="17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1"/>
                </a:solidFill>
              </a:rPr>
              <a:t>Kies het zelf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FFEF09"/>
                </a:solidFill>
              </a:rPr>
              <a:t>Bronnen, bronnen, bronnen</a:t>
            </a:r>
            <a:endParaRPr sz="2000">
              <a:solidFill>
                <a:srgbClr val="FFEF0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1"/>
                </a:solidFill>
              </a:rPr>
              <a:t>Verzamelen maar!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1"/>
                </a:solidFill>
              </a:rPr>
              <a:t>In je eigen woorden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chemeClr val="dk1"/>
                </a:solidFill>
              </a:rPr>
              <a:t>Jouw werkstuk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51" y="175812"/>
            <a:ext cx="1440640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5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69" name="Google Shape;69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3551" y="175812"/>
              <a:ext cx="1440640" cy="571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" name="Google Shape;71;p15" title="10. Welke bronnen van informatie zijn er? | Find it! | Digi-doen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4450" y="1492750"/>
            <a:ext cx="5235075" cy="29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Welke soorten bronnen?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6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78" name="Google Shape;78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3551" y="175812"/>
              <a:ext cx="1440640" cy="571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" name="Google Shape;80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In deze les oefen je met het vinden van geschikte informatiebronnen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1" name="Google Shape;81;p16" title="DD-PO-BB-bronnen-bronnen-bronnen-3.jpg"/>
          <p:cNvPicPr preferRelativeResize="0"/>
          <p:nvPr/>
        </p:nvPicPr>
        <p:blipFill rotWithShape="1">
          <a:blip r:embed="rId5">
            <a:alphaModFix/>
          </a:blip>
          <a:srcRect b="0" l="30258" r="29948" t="0"/>
          <a:stretch/>
        </p:blipFill>
        <p:spPr>
          <a:xfrm>
            <a:off x="5707449" y="522533"/>
            <a:ext cx="2899299" cy="409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7D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1480488" y="1837950"/>
            <a:ext cx="6183000" cy="14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55B99"/>
              </a:solidFill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595238" y="2056750"/>
            <a:ext cx="59535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solidFill>
                  <a:srgbClr val="455B99"/>
                </a:solidFill>
              </a:rPr>
              <a:t>Dit ga je doen: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AutoNum type="arabicPeriod"/>
            </a:pPr>
            <a:r>
              <a:rPr lang="nl" sz="2000">
                <a:solidFill>
                  <a:srgbClr val="455B99"/>
                </a:solidFill>
              </a:rPr>
              <a:t>ontdekken welk type informatiezoeker je bent</a:t>
            </a:r>
            <a:endParaRPr sz="2000">
              <a:solidFill>
                <a:srgbClr val="455B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5B99"/>
              </a:buClr>
              <a:buSzPts val="2000"/>
              <a:buAutoNum type="arabicPeriod"/>
            </a:pPr>
            <a:r>
              <a:rPr lang="nl" sz="2000">
                <a:solidFill>
                  <a:srgbClr val="455B99"/>
                </a:solidFill>
              </a:rPr>
              <a:t>jouw favoriete informatiebronnen onderzoeken</a:t>
            </a:r>
            <a:endParaRPr sz="2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55B99"/>
              </a:solidFill>
            </a:endParaRPr>
          </a:p>
        </p:txBody>
      </p:sp>
      <p:pic>
        <p:nvPicPr>
          <p:cNvPr id="88" name="Google Shape;88;p17" title="DD-PO-BB-wat-wil-jij-weten-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988" y="1792525"/>
            <a:ext cx="1366426" cy="125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51" y="175812"/>
            <a:ext cx="1440640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vier types</a:t>
            </a:r>
            <a:endParaRPr sz="3000">
              <a:solidFill>
                <a:srgbClr val="455B99"/>
              </a:solidFill>
            </a:endParaRPr>
          </a:p>
        </p:txBody>
      </p:sp>
      <p:grpSp>
        <p:nvGrpSpPr>
          <p:cNvPr id="95" name="Google Shape;95;p18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96" name="Google Shape;96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3551" y="175812"/>
              <a:ext cx="1440640" cy="571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1425" y="2061225"/>
            <a:ext cx="5621150" cy="176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9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104" name="Google Shape;104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3551" y="175812"/>
              <a:ext cx="1440640" cy="571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19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Startsites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7" name="Google Shape;107;p19" title="DD-PO-BB-bronnen-bronnen-bronnen-9.png"/>
          <p:cNvPicPr preferRelativeResize="0"/>
          <p:nvPr/>
        </p:nvPicPr>
        <p:blipFill rotWithShape="1">
          <a:blip r:embed="rId5">
            <a:alphaModFix/>
          </a:blip>
          <a:srcRect b="19471" l="0" r="0" t="0"/>
          <a:stretch/>
        </p:blipFill>
        <p:spPr>
          <a:xfrm>
            <a:off x="2330451" y="1374950"/>
            <a:ext cx="4483101" cy="316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 title="DD-PO-BB-bronnen-bronnen-bronnen-10.png"/>
          <p:cNvPicPr preferRelativeResize="0"/>
          <p:nvPr/>
        </p:nvPicPr>
        <p:blipFill rotWithShape="1">
          <a:blip r:embed="rId3">
            <a:alphaModFix/>
          </a:blip>
          <a:srcRect b="34593" l="0" r="0" t="0"/>
          <a:stretch/>
        </p:blipFill>
        <p:spPr>
          <a:xfrm>
            <a:off x="1611788" y="1419775"/>
            <a:ext cx="5841776" cy="3364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20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114" name="Google Shape;114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3551" y="175812"/>
              <a:ext cx="1440640" cy="571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20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Musea en organisaties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 title="DD-PO-BB-bronnen-bronnen-bronnen-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925" y="181825"/>
            <a:ext cx="8497501" cy="4779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21"/>
          <p:cNvGrpSpPr/>
          <p:nvPr/>
        </p:nvGrpSpPr>
        <p:grpSpPr>
          <a:xfrm>
            <a:off x="0" y="0"/>
            <a:ext cx="9144000" cy="5143499"/>
            <a:chOff x="0" y="0"/>
            <a:chExt cx="9144000" cy="5143499"/>
          </a:xfrm>
        </p:grpSpPr>
        <p:pic>
          <p:nvPicPr>
            <p:cNvPr id="123" name="Google Shape;123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3551" y="175812"/>
              <a:ext cx="1440640" cy="571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21"/>
          <p:cNvSpPr txBox="1"/>
          <p:nvPr/>
        </p:nvSpPr>
        <p:spPr>
          <a:xfrm>
            <a:off x="3753900" y="708975"/>
            <a:ext cx="1636200" cy="58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Boeken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7D10F59-CAFD-4077-81B1-47AF50F1300A}"/>
</file>

<file path=customXml/itemProps2.xml><?xml version="1.0" encoding="utf-8"?>
<ds:datastoreItem xmlns:ds="http://schemas.openxmlformats.org/officeDocument/2006/customXml" ds:itemID="{3D419BC3-E3B7-47BE-A7EC-1BFAD9382245}"/>
</file>

<file path=customXml/itemProps3.xml><?xml version="1.0" encoding="utf-8"?>
<ds:datastoreItem xmlns:ds="http://schemas.openxmlformats.org/officeDocument/2006/customXml" ds:itemID="{7E1C3E01-3D50-4403-A669-7F7CB0BB96C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