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slide" Target="slides/slide7.xml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45f166833b_0_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45f166833b_0_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345f166833b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345f166833b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32831055bb1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32831055bb1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45f166833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45f166833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45f166833b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45f166833b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45f166833b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45f166833b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32831055bb1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32831055bb1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45f166833b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45f166833b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45f166833b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45f166833b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45f166833b_0_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45f166833b_0_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png"/><Relationship Id="rId4" Type="http://schemas.openxmlformats.org/officeDocument/2006/relationships/image" Target="../media/image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hyperlink" Target="http://www.youtube.com/watch?v=_tghbEc5FyA" TargetMode="External"/><Relationship Id="rId5" Type="http://schemas.openxmlformats.org/officeDocument/2006/relationships/image" Target="../media/image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Nog meer sensoren!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6" name="Google Shape;106;p22" title="DD-PO-OB-brand-8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58700" y="1354550"/>
            <a:ext cx="5026602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Brand!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59" name="Google Shape;59;p14"/>
          <p:cNvPicPr preferRelativeResize="0"/>
          <p:nvPr/>
        </p:nvPicPr>
        <p:blipFill rotWithShape="1">
          <a:blip r:embed="rId4">
            <a:alphaModFix/>
          </a:blip>
          <a:srcRect b="0" l="0" r="17938" t="0"/>
          <a:stretch/>
        </p:blipFill>
        <p:spPr>
          <a:xfrm>
            <a:off x="3663325" y="538775"/>
            <a:ext cx="4920450" cy="4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Even oefenen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65" name="Google Shape;65;p15"/>
          <p:cNvPicPr preferRelativeResize="0"/>
          <p:nvPr/>
        </p:nvPicPr>
        <p:blipFill rotWithShape="1">
          <a:blip r:embed="rId4">
            <a:alphaModFix/>
          </a:blip>
          <a:srcRect b="0" l="9813" r="9813" t="0"/>
          <a:stretch/>
        </p:blipFill>
        <p:spPr>
          <a:xfrm>
            <a:off x="3663325" y="538775"/>
            <a:ext cx="4920450" cy="408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Ruiken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1" name="Google Shape;71;p16"/>
          <p:cNvPicPr preferRelativeResize="0"/>
          <p:nvPr/>
        </p:nvPicPr>
        <p:blipFill rotWithShape="1">
          <a:blip r:embed="rId4">
            <a:alphaModFix/>
          </a:blip>
          <a:srcRect b="0" l="9813" r="9813" t="0"/>
          <a:stretch/>
        </p:blipFill>
        <p:spPr>
          <a:xfrm>
            <a:off x="3663325" y="538775"/>
            <a:ext cx="4920450" cy="4083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7"/>
          <p:cNvSpPr txBox="1"/>
          <p:nvPr/>
        </p:nvSpPr>
        <p:spPr>
          <a:xfrm>
            <a:off x="762575" y="930225"/>
            <a:ext cx="3809400" cy="16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Brand!!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77" name="Google Shape;77;p17"/>
          <p:cNvPicPr preferRelativeResize="0"/>
          <p:nvPr/>
        </p:nvPicPr>
        <p:blipFill rotWithShape="1">
          <a:blip r:embed="rId4">
            <a:alphaModFix/>
          </a:blip>
          <a:srcRect b="0" l="4857" r="4857" t="0"/>
          <a:stretch/>
        </p:blipFill>
        <p:spPr>
          <a:xfrm>
            <a:off x="3663325" y="538775"/>
            <a:ext cx="4920449" cy="408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Voelsensor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3" name="Google Shape;83;p18" title="DD-PO-OB-brand-5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7650" y="1376025"/>
            <a:ext cx="4048702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Rooksensor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89" name="Google Shape;89;p19"/>
          <p:cNvPicPr preferRelativeResize="0"/>
          <p:nvPr/>
        </p:nvPicPr>
        <p:blipFill rotWithShape="1">
          <a:blip r:embed="rId4">
            <a:alphaModFix/>
          </a:blip>
          <a:srcRect b="8685" l="0" r="0" t="8676"/>
          <a:stretch/>
        </p:blipFill>
        <p:spPr>
          <a:xfrm>
            <a:off x="2547650" y="1376025"/>
            <a:ext cx="4048702" cy="323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Ewout Genemans is met Christiaan bij de brandweer. Hoe kan je zien hoe een brand is onstaan?" id="94" name="Google Shape;94;p20" title="Willem Wever bij de brandweer!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74863" y="773363"/>
            <a:ext cx="6394275" cy="359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1"/>
          <p:cNvSpPr txBox="1"/>
          <p:nvPr/>
        </p:nvSpPr>
        <p:spPr>
          <a:xfrm>
            <a:off x="762575" y="701625"/>
            <a:ext cx="7540200" cy="90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nl" sz="3000">
                <a:solidFill>
                  <a:srgbClr val="455B99"/>
                </a:solidFill>
              </a:rPr>
              <a:t>Gebruik ook je eigen zintuigen!</a:t>
            </a:r>
            <a:endParaRPr sz="3000">
              <a:solidFill>
                <a:srgbClr val="455B99"/>
              </a:solidFill>
            </a:endParaRPr>
          </a:p>
        </p:txBody>
      </p:sp>
      <p:pic>
        <p:nvPicPr>
          <p:cNvPr id="100" name="Google Shape;100;p21" title="DD-PO-OB-brand-7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1900" y="1912263"/>
            <a:ext cx="7540198" cy="19498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46FD5B7BC0544D96412764ED7642B2" ma:contentTypeVersion="12" ma:contentTypeDescription="Een nieuw document maken." ma:contentTypeScope="" ma:versionID="274cf70196ce5a7aa853d6b0d7d12aad">
  <xsd:schema xmlns:xsd="http://www.w3.org/2001/XMLSchema" xmlns:xs="http://www.w3.org/2001/XMLSchema" xmlns:p="http://schemas.microsoft.com/office/2006/metadata/properties" xmlns:ns2="5a25f3cf-063a-418a-ba9d-30d16b52f8b4" xmlns:ns3="ca8a6944-a0f5-40a7-a0d2-863a166fdcde" targetNamespace="http://schemas.microsoft.com/office/2006/metadata/properties" ma:root="true" ma:fieldsID="aa6a049cc8fd16cbfe4481abcbc6be91" ns2:_="" ns3:_="">
    <xsd:import namespace="5a25f3cf-063a-418a-ba9d-30d16b52f8b4"/>
    <xsd:import namespace="ca8a6944-a0f5-40a7-a0d2-863a166fdc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25f3cf-063a-418a-ba9d-30d16b52f8b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2e450492-3d4b-419d-87fc-023a65d7f8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a6944-a0f5-40a7-a0d2-863a166fdcd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f520fa0c-2c8d-4411-a5b9-9bf3443f5fc5}" ma:internalName="TaxCatchAll" ma:showField="CatchAllData" ma:web="ca8a6944-a0f5-40a7-a0d2-863a166fdc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a8a6944-a0f5-40a7-a0d2-863a166fdcde" xsi:nil="true"/>
    <lcf76f155ced4ddcb4097134ff3c332f xmlns="5a25f3cf-063a-418a-ba9d-30d16b52f8b4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732BDEB-4842-421F-BC6E-8A950CE6FE34}"/>
</file>

<file path=customXml/itemProps2.xml><?xml version="1.0" encoding="utf-8"?>
<ds:datastoreItem xmlns:ds="http://schemas.openxmlformats.org/officeDocument/2006/customXml" ds:itemID="{345876C5-CEC9-48FD-AF80-AA84CECBCCE2}"/>
</file>

<file path=customXml/itemProps3.xml><?xml version="1.0" encoding="utf-8"?>
<ds:datastoreItem xmlns:ds="http://schemas.openxmlformats.org/officeDocument/2006/customXml" ds:itemID="{15FCFEB2-98A2-4CFA-91F7-837E27C41230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0x010100E146FD5B7BC0544D96412764ED7642B2</vt:lpwstr>
  </property>
</Properties>
</file>