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7dd0ff6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7dd0ff6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27dd0ff6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27dd0ff6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27dd0ff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27dd0ff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27dd0ff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27dd0ff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27dd0ff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27dd0ff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27dd0ff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27dd0ff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27dd0ff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27dd0ff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7dd0ff6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7dd0ff6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3Y5pTn1gmys" TargetMode="External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CC7q6wE89yE" TargetMode="External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DAE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1778300" y="1488600"/>
            <a:ext cx="5764500" cy="269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270000" spcFirstLastPara="1" rIns="270000" wrap="square" tIns="27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C1C10"/>
                </a:solidFill>
              </a:rPr>
              <a:t>Beveilig je hersenen tegen brokjes!</a:t>
            </a:r>
            <a:endParaRPr b="1" sz="1800">
              <a:solidFill>
                <a:srgbClr val="FC1C1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C1C10"/>
              </a:buClr>
              <a:buSzPts val="1800"/>
              <a:buChar char="●"/>
            </a:pPr>
            <a:r>
              <a:rPr lang="nl" sz="1800">
                <a:solidFill>
                  <a:srgbClr val="FC1C10"/>
                </a:solidFill>
              </a:rPr>
              <a:t>Bedenk iets uit je digitale of normale leven dat je deed, maar eigenlijk niet wilde doen. </a:t>
            </a:r>
            <a:endParaRPr sz="1800">
              <a:solidFill>
                <a:srgbClr val="FC1C1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C1C10"/>
              </a:buClr>
              <a:buSzPts val="1800"/>
              <a:buChar char="●"/>
            </a:pPr>
            <a:r>
              <a:rPr lang="nl" sz="1800">
                <a:solidFill>
                  <a:srgbClr val="FC1C10"/>
                </a:solidFill>
              </a:rPr>
              <a:t>Zoek naar het brokje. Of misschien zelfs meerdere brokjes! </a:t>
            </a:r>
            <a:endParaRPr sz="1800">
              <a:solidFill>
                <a:srgbClr val="FC1C1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C1C10"/>
              </a:buClr>
              <a:buSzPts val="1800"/>
              <a:buChar char="●"/>
            </a:pPr>
            <a:r>
              <a:rPr lang="nl" sz="1800">
                <a:solidFill>
                  <a:srgbClr val="FC1C10"/>
                </a:solidFill>
              </a:rPr>
              <a:t>Wat deed je allemaal voor je brokje? </a:t>
            </a:r>
            <a:endParaRPr sz="1800">
              <a:solidFill>
                <a:srgbClr val="FC1C1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C1C10"/>
              </a:buClr>
              <a:buSzPts val="1800"/>
              <a:buChar char="●"/>
            </a:pPr>
            <a:r>
              <a:rPr lang="nl" sz="1800">
                <a:solidFill>
                  <a:srgbClr val="FC1C10"/>
                </a:solidFill>
              </a:rPr>
              <a:t>Was het brokje het waard of eigenlijk niet?  Waarom wel/ niet?</a:t>
            </a:r>
            <a:endParaRPr sz="1800">
              <a:solidFill>
                <a:srgbClr val="FC1C10"/>
              </a:solidFill>
            </a:endParaRPr>
          </a:p>
        </p:txBody>
      </p:sp>
      <p:pic>
        <p:nvPicPr>
          <p:cNvPr id="121" name="Google Shape;121;p22" title="DD-PO-BB-zo-verdienen-games-aan-jou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76" y="1448825"/>
            <a:ext cx="1919075" cy="17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762575" y="930225"/>
            <a:ext cx="3940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Zijn brokjes gezonde voeding voor je brein?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9" name="Google Shape;129;p23" title="DD-PO-BB-brain-hacking-8.png"/>
          <p:cNvPicPr preferRelativeResize="0"/>
          <p:nvPr/>
        </p:nvPicPr>
        <p:blipFill rotWithShape="1">
          <a:blip r:embed="rId5">
            <a:alphaModFix/>
          </a:blip>
          <a:srcRect b="0" l="31544" r="0" t="0"/>
          <a:stretch/>
        </p:blipFill>
        <p:spPr>
          <a:xfrm>
            <a:off x="4894025" y="624925"/>
            <a:ext cx="3550701" cy="38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brain hacking?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1" name="Google Shape;61;p14" title="DD-PO-BB-brain-hacking-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5678" y="902500"/>
            <a:ext cx="3940675" cy="385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Les30 BB PO DD S3 Instagram vide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0675" y="709125"/>
            <a:ext cx="6622650" cy="37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brainhacks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6" title="DD-PO-BB-brain-hacking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038" y="1426621"/>
            <a:ext cx="5635924" cy="30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801900" y="2269500"/>
            <a:ext cx="75402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Maar ook in de klas!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Voedsel voor je hersenen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1" name="Google Shape;91;p18" title="DD-PO-BB-brain-hacking-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288" y="1544125"/>
            <a:ext cx="3337413" cy="299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drag en Wetenschap - TeleacNOT" id="98" name="Google Shape;98;p19" title="Gedrag en Wetenschap - Skinn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2463" y="717350"/>
            <a:ext cx="6499075" cy="36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Dopamine dansjes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in Fortnite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6" name="Google Shape;106;p20" title="DD-PO-BB-brain-hacking-5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875" y="568188"/>
            <a:ext cx="4127325" cy="400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Brokjes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4" name="Google Shape;114;p21" title="Screenshot 2025-03-21 at 16.59.1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6150" y="530288"/>
            <a:ext cx="3865725" cy="408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980CE6-FFCF-4194-8B5C-14EA2ED10A15}"/>
</file>

<file path=customXml/itemProps2.xml><?xml version="1.0" encoding="utf-8"?>
<ds:datastoreItem xmlns:ds="http://schemas.openxmlformats.org/officeDocument/2006/customXml" ds:itemID="{1C3B6307-3278-4D43-ACD7-7E3F45870080}"/>
</file>

<file path=customXml/itemProps3.xml><?xml version="1.0" encoding="utf-8"?>
<ds:datastoreItem xmlns:ds="http://schemas.openxmlformats.org/officeDocument/2006/customXml" ds:itemID="{C06B383D-637E-4F31-A0F6-0D2CD6B5892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