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18" Type="http://schemas.openxmlformats.org/officeDocument/2006/relationships/customXml" Target="../customXml/item2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1.xml"/><Relationship Id="rId2" Type="http://schemas.openxmlformats.org/officeDocument/2006/relationships/viewProps" Target="viewProps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427dd0ff63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427dd0ff63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427dd0ff63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427dd0ff63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427dd0ff6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427dd0ff6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427dd0ff63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427dd0ff63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427dd0ff63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427dd0ff63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427dd0ff63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427dd0ff63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427dd0ff63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427dd0ff63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427dd0ff63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427dd0ff63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hyperlink" Target="http://www.youtube.com/watch?v=3Y5pTn1gmys" TargetMode="External"/><Relationship Id="rId6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hyperlink" Target="http://www.youtube.com/watch?v=CC7q6wE89yE" TargetMode="External"/><Relationship Id="rId6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11.gif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8DAE7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2"/>
          <p:cNvSpPr txBox="1"/>
          <p:nvPr/>
        </p:nvSpPr>
        <p:spPr>
          <a:xfrm>
            <a:off x="1778300" y="1488600"/>
            <a:ext cx="5764500" cy="2693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270000" lIns="270000" spcFirstLastPara="1" rIns="270000" wrap="square" tIns="270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800">
                <a:solidFill>
                  <a:srgbClr val="FC1C10"/>
                </a:solidFill>
              </a:rPr>
              <a:t>Beveilig je hersenen tegen brokjes!</a:t>
            </a:r>
            <a:endParaRPr b="1" sz="1800">
              <a:solidFill>
                <a:srgbClr val="FC1C1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C1C10"/>
              </a:buClr>
              <a:buSzPts val="1800"/>
              <a:buChar char="●"/>
            </a:pPr>
            <a:r>
              <a:rPr lang="nl" sz="1800">
                <a:solidFill>
                  <a:srgbClr val="FC1C10"/>
                </a:solidFill>
              </a:rPr>
              <a:t>Bedenk iets uit je digitale of normale leven dat je deed, maar eigenlijk niet wilde doen. </a:t>
            </a:r>
            <a:endParaRPr sz="1800">
              <a:solidFill>
                <a:srgbClr val="FC1C1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C1C10"/>
              </a:buClr>
              <a:buSzPts val="1800"/>
              <a:buChar char="●"/>
            </a:pPr>
            <a:r>
              <a:rPr lang="nl" sz="1800">
                <a:solidFill>
                  <a:srgbClr val="FC1C10"/>
                </a:solidFill>
              </a:rPr>
              <a:t>Zoek naar het brokje. Of misschien zelfs meerdere brokjes! </a:t>
            </a:r>
            <a:endParaRPr sz="1800">
              <a:solidFill>
                <a:srgbClr val="FC1C1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C1C10"/>
              </a:buClr>
              <a:buSzPts val="1800"/>
              <a:buChar char="●"/>
            </a:pPr>
            <a:r>
              <a:rPr lang="nl" sz="1800">
                <a:solidFill>
                  <a:srgbClr val="FC1C10"/>
                </a:solidFill>
              </a:rPr>
              <a:t>Wat deed je allemaal voor je brokje? </a:t>
            </a:r>
            <a:endParaRPr sz="1800">
              <a:solidFill>
                <a:srgbClr val="FC1C1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C1C10"/>
              </a:buClr>
              <a:buSzPts val="1800"/>
              <a:buChar char="●"/>
            </a:pPr>
            <a:r>
              <a:rPr lang="nl" sz="1800">
                <a:solidFill>
                  <a:srgbClr val="FC1C10"/>
                </a:solidFill>
              </a:rPr>
              <a:t>Was het brokje het waard of eigenlijk niet?  Waarom wel/ niet?</a:t>
            </a:r>
            <a:endParaRPr sz="1800">
              <a:solidFill>
                <a:srgbClr val="FC1C10"/>
              </a:solidFill>
            </a:endParaRPr>
          </a:p>
        </p:txBody>
      </p:sp>
      <p:pic>
        <p:nvPicPr>
          <p:cNvPr id="121" name="Google Shape;121;p22" title="DD-PO-BB-zo-verdienen-games-aan-jou-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2176" y="1448825"/>
            <a:ext cx="1919075" cy="176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3"/>
          <p:cNvSpPr txBox="1"/>
          <p:nvPr/>
        </p:nvSpPr>
        <p:spPr>
          <a:xfrm>
            <a:off x="762575" y="930225"/>
            <a:ext cx="39408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Zijn brokjes gezonde voeding voor je brein?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29" name="Google Shape;129;p23" title="DD-PO-BB-brain-hacking-8.png"/>
          <p:cNvPicPr preferRelativeResize="0"/>
          <p:nvPr/>
        </p:nvPicPr>
        <p:blipFill rotWithShape="1">
          <a:blip r:embed="rId5">
            <a:alphaModFix/>
          </a:blip>
          <a:srcRect b="0" l="31544" r="0" t="0"/>
          <a:stretch/>
        </p:blipFill>
        <p:spPr>
          <a:xfrm>
            <a:off x="4894025" y="624925"/>
            <a:ext cx="3550701" cy="389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4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is brain hacking?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1" name="Google Shape;61;p14" title="DD-PO-BB-brain-hacking-2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15678" y="902500"/>
            <a:ext cx="3940675" cy="3855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 title="Les30 BB PO DD S3 Instagram video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60675" y="709125"/>
            <a:ext cx="6622650" cy="3725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6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brainhacks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6" name="Google Shape;76;p16" title="DD-PO-BB-brain-hacking-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54038" y="1426621"/>
            <a:ext cx="5635924" cy="3092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7"/>
          <p:cNvSpPr txBox="1"/>
          <p:nvPr/>
        </p:nvSpPr>
        <p:spPr>
          <a:xfrm>
            <a:off x="801900" y="2269500"/>
            <a:ext cx="7540200" cy="60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Maar ook in de klas!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8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Voedsel voor je hersenen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1" name="Google Shape;91;p18" title="DD-PO-BB-brain-hacking-4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03288" y="1544125"/>
            <a:ext cx="3337413" cy="2994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drag en Wetenschap - TeleacNOT" id="98" name="Google Shape;98;p19" title="Gedrag en Wetenschap - Skinner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22463" y="717350"/>
            <a:ext cx="6499075" cy="365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0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Dopamine dansjes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in Fortnite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6" name="Google Shape;106;p20" title="DD-PO-BB-brain-hacking-5.gif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64875" y="568188"/>
            <a:ext cx="4127325" cy="4007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1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Brokjes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14" name="Google Shape;114;p21" title="Screenshot 2025-03-21 at 16.59.18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96150" y="530288"/>
            <a:ext cx="3865725" cy="4082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Een nieuw document maken." ma:contentTypeScope="" ma:versionID="6585a95a0d3b3b7980759112fefa4c3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b386a5b4e7f7243b36a4081d125e4d4a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E980CE6-FFCF-4194-8B5C-14EA2ED10A15}"/>
</file>

<file path=customXml/itemProps2.xml><?xml version="1.0" encoding="utf-8"?>
<ds:datastoreItem xmlns:ds="http://schemas.openxmlformats.org/officeDocument/2006/customXml" ds:itemID="{1C3B6307-3278-4D43-ACD7-7E3F45870080}"/>
</file>

<file path=customXml/itemProps3.xml><?xml version="1.0" encoding="utf-8"?>
<ds:datastoreItem xmlns:ds="http://schemas.openxmlformats.org/officeDocument/2006/customXml" ds:itemID="{C06B383D-637E-4F31-A0F6-0D2CD6B5892A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