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2d3c145e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2d3c145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2d3c145e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42d3c145e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42d3c145e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42d3c145e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2d3c145e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42d3c145e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42d3c145e1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42d3c145e1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42d3c145e1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42d3c145e1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42d3c145e1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42d3c145e1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hyperlink" Target="http://www.youtube.com/watch?v=Ltgr6JFkiYU" TargetMode="External"/><Relationship Id="rId5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hyperlink" Target="http://www.youtube.com/watch?v=oW11pFXZHEk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e Digi-doener is een wekelijkse nieuwe les voor groep 6 t/m 8 met digitale doe-dingen. Zoals een hologram op je telefoon toveren. Of met origami iets vouwen, zoals NASA doet om dingen zo klein mogelijk de ruimte in te sturen. Supergeschikt voor 1 lesuur Natuur &amp; Techniek. Meer info: www.futurenl.org" id="58" name="Google Shape;58;p14" title="Digi-doener | Introfilm Boevenles groep 3/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96400" y="729225"/>
            <a:ext cx="6551200" cy="368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5" title="DD-PO-OB-boevenles-2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12113" y="942012"/>
            <a:ext cx="4319774" cy="3259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verdachten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9" name="Google Shape;69;p16" title="DD-PO-OB-boevenles-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57938" y="1447075"/>
            <a:ext cx="5628113" cy="3235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Aan het werk!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5" name="Google Shape;75;p17" title="DD-PO-OB-boevenles-3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6250" y="692150"/>
            <a:ext cx="2977575" cy="375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Wie heeft het gedaan?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1" name="Google Shape;81;p18" title="DD-PO-OB-boevenles-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57938" y="1447075"/>
            <a:ext cx="5628113" cy="3235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e Digi-doener is een wekelijkse nieuwe les voor groep 6 t/m 8 met digitale doe-dingen. Zoals een hologram op je telefoon toveren. Of met origami iets vouwen, zoals NASA doet om dingen zo klein mogelijk de ruimte in te sturen. Supergeschikt voor 1 lesuur Natuur &amp; Techniek. Meer info: www.futurenl.org" id="86" name="Google Shape;86;p19" title="Digi-doener | Eindfilm boevenles groep 3/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96400" y="729225"/>
            <a:ext cx="6551200" cy="368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0AAD1C-2F88-4CF0-AFA4-5ECB265AC3A1}"/>
</file>

<file path=customXml/itemProps2.xml><?xml version="1.0" encoding="utf-8"?>
<ds:datastoreItem xmlns:ds="http://schemas.openxmlformats.org/officeDocument/2006/customXml" ds:itemID="{6893D2D3-9C4F-4899-A920-94B0933BEFE7}"/>
</file>

<file path=customXml/itemProps3.xml><?xml version="1.0" encoding="utf-8"?>
<ds:datastoreItem xmlns:ds="http://schemas.openxmlformats.org/officeDocument/2006/customXml" ds:itemID="{A5420D06-9693-4916-9DB6-CFB2C447B8F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