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1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" Type="http://schemas.openxmlformats.org/officeDocument/2006/relationships/theme" Target="theme/theme1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42d3c145e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42d3c145e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42d3c145e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42d3c145e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42d3c145e1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42d3c145e1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42d3c145e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42d3c145e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42d3c145e1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42d3c145e1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42d3c145e1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42d3c145e1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42d3c145e1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42d3c145e1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hyperlink" Target="http://www.youtube.com/watch?v=Ltgr6JFkiYU" TargetMode="External"/><Relationship Id="rId5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hyperlink" Target="http://www.youtube.com/watch?v=oW11pFXZHEk" TargetMode="External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 Digi-doener is een wekelijkse nieuwe les voor groep 6 t/m 8 met digitale doe-dingen. Zoals een hologram op je telefoon toveren. Of met origami iets vouwen, zoals NASA doet om dingen zo klein mogelijk de ruimte in te sturen. Supergeschikt voor 1 lesuur Natuur &amp; Techniek. Meer info: www.futurenl.org" id="58" name="Google Shape;58;p14" title="Digi-doener | Introfilm Boevenles groep 3/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96400" y="729225"/>
            <a:ext cx="6551200" cy="368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5" title="DD-PO-OB-boevenles-2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12113" y="942012"/>
            <a:ext cx="4319774" cy="3259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/>
        </p:nvSpPr>
        <p:spPr>
          <a:xfrm>
            <a:off x="762575" y="701625"/>
            <a:ext cx="7540200" cy="9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De verdachten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69" name="Google Shape;69;p16" title="DD-PO-OB-boevenles-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57938" y="1447075"/>
            <a:ext cx="5628113" cy="3235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/>
        </p:nvSpPr>
        <p:spPr>
          <a:xfrm>
            <a:off x="762575" y="930225"/>
            <a:ext cx="3809400" cy="16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Aan het werk!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75" name="Google Shape;75;p17" title="DD-PO-OB-boevenles-3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26250" y="692150"/>
            <a:ext cx="2977575" cy="375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/>
        </p:nvSpPr>
        <p:spPr>
          <a:xfrm>
            <a:off x="762575" y="701625"/>
            <a:ext cx="7540200" cy="9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Wie heeft het gedaan?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81" name="Google Shape;81;p18" title="DD-PO-OB-boevenles-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57938" y="1447075"/>
            <a:ext cx="5628113" cy="3235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 Digi-doener is een wekelijkse nieuwe les voor groep 6 t/m 8 met digitale doe-dingen. Zoals een hologram op je telefoon toveren. Of met origami iets vouwen, zoals NASA doet om dingen zo klein mogelijk de ruimte in te sturen. Supergeschikt voor 1 lesuur Natuur &amp; Techniek. Meer info: www.futurenl.org" id="86" name="Google Shape;86;p19" title="Digi-doener | Eindfilm boevenles groep 3/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96400" y="729225"/>
            <a:ext cx="6551200" cy="368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46FD5B7BC0544D96412764ED7642B2" ma:contentTypeVersion="11" ma:contentTypeDescription="Een nieuw document maken." ma:contentTypeScope="" ma:versionID="ae80d9597e0a0a265eca89b13df0edbe">
  <xsd:schema xmlns:xsd="http://www.w3.org/2001/XMLSchema" xmlns:xs="http://www.w3.org/2001/XMLSchema" xmlns:p="http://schemas.microsoft.com/office/2006/metadata/properties" xmlns:ns2="5a25f3cf-063a-418a-ba9d-30d16b52f8b4" xmlns:ns3="ca8a6944-a0f5-40a7-a0d2-863a166fdcde" targetNamespace="http://schemas.microsoft.com/office/2006/metadata/properties" ma:root="true" ma:fieldsID="9515f8bdca54e8ece3f803b214fb3b9c" ns2:_="" ns3:_="">
    <xsd:import namespace="5a25f3cf-063a-418a-ba9d-30d16b52f8b4"/>
    <xsd:import namespace="ca8a6944-a0f5-40a7-a0d2-863a166fdc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5f3cf-063a-418a-ba9d-30d16b52f8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2e450492-3d4b-419d-87fc-023a65d7f8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a6944-a0f5-40a7-a0d2-863a166fdcd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520fa0c-2c8d-4411-a5b9-9bf3443f5fc5}" ma:internalName="TaxCatchAll" ma:showField="CatchAllData" ma:web="ca8a6944-a0f5-40a7-a0d2-863a166fdc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8a6944-a0f5-40a7-a0d2-863a166fdcde" xsi:nil="true"/>
    <lcf76f155ced4ddcb4097134ff3c332f xmlns="5a25f3cf-063a-418a-ba9d-30d16b52f8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70AAD1C-2F88-4CF0-AFA4-5ECB265AC3A1}"/>
</file>

<file path=customXml/itemProps2.xml><?xml version="1.0" encoding="utf-8"?>
<ds:datastoreItem xmlns:ds="http://schemas.openxmlformats.org/officeDocument/2006/customXml" ds:itemID="{6893D2D3-9C4F-4899-A920-94B0933BEFE7}"/>
</file>

<file path=customXml/itemProps3.xml><?xml version="1.0" encoding="utf-8"?>
<ds:datastoreItem xmlns:ds="http://schemas.openxmlformats.org/officeDocument/2006/customXml" ds:itemID="{A5420D06-9693-4916-9DB6-CFB2C447B8F7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0x010100E146FD5B7BC0544D96412764ED7642B2</vt:lpwstr>
  </property>
</Properties>
</file>