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2b0597b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2b0597b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42b0597b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42b0597b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464090c33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464090c33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42b0597b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42b0597b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464090c33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464090c33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64090c3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464090c3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64090c33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64090c33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64090c33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64090c33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64090c33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64090c33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hyperlink" Target="http://www.youtube.com/watch?v=sewhedyC0F0" TargetMode="External"/><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hyperlink" Target="http://www.youtube.com/watch?v=sewhedyC0F0" TargetMode="External"/><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hyperlink" Target="http://www.youtube.com/watch?v=EYAPgDIoQ8A" TargetMode="External"/><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pic>
        <p:nvPicPr>
          <p:cNvPr descr="This translucent Deepstaria jelly unfurled as it whorled and shapeshifted in currents created by ROV Hercules' thrusters. Its bright red resident isopod, a relative of the pillbug, can be spotted hanging on for the ride! &#10;&#10;Lacking stinging tentacles like other jellies, Deepstaria can close the opening of its expansive bag-like bell, trapping any prey that has floated inside. The geometric mesh pattern is an intricate network of canals that lead back to its stomach at the top of the bell. As the jelly can reach a large size when inflated, these channels help distribute nutrients across the entire expanse. Like many Deepstaria, this observed specimen included a bright red isopod taking up residence in the scyphozoan’s bell. The full extent of this association is unknown, but it is likely that this small crustacean consumes pieces of jelly while remaining hidden from predators. &#10;&#10;Learn more about this expedition: https://nautiluslive.org/cruise/na114&#10;------------------------------------------&#10;E/V Nautilus is exploring unknown regions of the ocean seeking out new discoveries in biology, geology, and archaeology. Join us 24/7 for live video from the seafloor and to ask questions of our explorers currently aboard Nautilus: www.nautiluslive.org.&#10;&#10;Follow us on social media for dive updates, expedition highlights, and more:&#10;Subscribe on YouTube: www.youtube.com/subscription_center?add_user=EVNautilus &#10;Facebook: www.facebook.com/nautiluslive&#10;Twitter: www.twitter.com/evnautilus &#10;Instagram: www.instagram.com/nautiluslive" id="58" name="Google Shape;58;p14" title="Translucent Deepstaria Jelly Whorls With Resident Isopod | Nautilus Live">
            <a:hlinkClick r:id="rId4"/>
          </p:cNvPr>
          <p:cNvPicPr preferRelativeResize="0"/>
          <p:nvPr/>
        </p:nvPicPr>
        <p:blipFill>
          <a:blip r:embed="rId5">
            <a:alphaModFix/>
          </a:blip>
          <a:stretch>
            <a:fillRect/>
          </a:stretch>
        </p:blipFill>
        <p:spPr>
          <a:xfrm>
            <a:off x="1324363" y="744950"/>
            <a:ext cx="6495275" cy="3653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1000"/>
                                        <p:tgtEl>
                                          <p:spTgt spid="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pic>
        <p:nvPicPr>
          <p:cNvPr descr="This translucent Deepstaria jelly unfurled as it whorled and shapeshifted in currents created by ROV Hercules' thrusters. Its bright red resident isopod, a relative of the pillbug, can be spotted hanging on for the ride! &#10;&#10;Lacking stinging tentacles like other jellies, Deepstaria can close the opening of its expansive bag-like bell, trapping any prey that has floated inside. The geometric mesh pattern is an intricate network of canals that lead back to its stomach at the top of the bell. As the jelly can reach a large size when inflated, these channels help distribute nutrients across the entire expanse. Like many Deepstaria, this observed specimen included a bright red isopod taking up residence in the scyphozoan’s bell. The full extent of this association is unknown, but it is likely that this small crustacean consumes pieces of jelly while remaining hidden from predators. &#10;&#10;Learn more about this expedition: https://nautiluslive.org/cruise/na114&#10;------------------------------------------&#10;E/V Nautilus is exploring unknown regions of the ocean seeking out new discoveries in biology, geology, and archaeology. Join us 24/7 for live video from the seafloor and to ask questions of our explorers currently aboard Nautilus: www.nautiluslive.org.&#10;&#10;Follow us on social media for dive updates, expedition highlights, and more:&#10;Subscribe on YouTube: www.youtube.com/subscription_center?add_user=EVNautilus &#10;Facebook: www.facebook.com/nautiluslive&#10;Twitter: www.twitter.com/evnautilus &#10;Instagram: www.instagram.com/nautiluslive" id="63" name="Google Shape;63;p15" title="Translucent Deepstaria Jelly Whorls With Resident Isopod | Nautilus Live">
            <a:hlinkClick r:id="rId4"/>
          </p:cNvPr>
          <p:cNvPicPr preferRelativeResize="0"/>
          <p:nvPr/>
        </p:nvPicPr>
        <p:blipFill>
          <a:blip r:embed="rId5">
            <a:alphaModFix/>
          </a:blip>
          <a:stretch>
            <a:fillRect/>
          </a:stretch>
        </p:blipFill>
        <p:spPr>
          <a:xfrm>
            <a:off x="1324363" y="744950"/>
            <a:ext cx="6495275" cy="3653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 name="Shape 67"/>
        <p:cNvGrpSpPr/>
        <p:nvPr/>
      </p:nvGrpSpPr>
      <p:grpSpPr>
        <a:xfrm>
          <a:off x="0" y="0"/>
          <a:ext cx="0" cy="0"/>
          <a:chOff x="0" y="0"/>
          <a:chExt cx="0" cy="0"/>
        </a:xfrm>
      </p:grpSpPr>
      <p:sp>
        <p:nvSpPr>
          <p:cNvPr id="68" name="Google Shape;68;p16"/>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De dombo-octopus en het vogelbekdier</a:t>
            </a:r>
            <a:endParaRPr sz="3000">
              <a:solidFill>
                <a:srgbClr val="455B99"/>
              </a:solidFill>
            </a:endParaRPr>
          </a:p>
        </p:txBody>
      </p:sp>
      <p:pic>
        <p:nvPicPr>
          <p:cNvPr id="69" name="Google Shape;69;p16" title="DD-PO-MB-bijzondere-dieren-2.jpg"/>
          <p:cNvPicPr preferRelativeResize="0"/>
          <p:nvPr/>
        </p:nvPicPr>
        <p:blipFill rotWithShape="1">
          <a:blip r:embed="rId4">
            <a:alphaModFix/>
          </a:blip>
          <a:srcRect b="7520" l="0" r="0" t="14706"/>
          <a:stretch/>
        </p:blipFill>
        <p:spPr>
          <a:xfrm>
            <a:off x="2149350" y="1614225"/>
            <a:ext cx="4845300" cy="2701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3" name="Shape 73"/>
        <p:cNvGrpSpPr/>
        <p:nvPr/>
      </p:nvGrpSpPr>
      <p:grpSpPr>
        <a:xfrm>
          <a:off x="0" y="0"/>
          <a:ext cx="0" cy="0"/>
          <a:chOff x="0" y="0"/>
          <a:chExt cx="0" cy="0"/>
        </a:xfrm>
      </p:grpSpPr>
      <p:pic>
        <p:nvPicPr>
          <p:cNvPr descr="✔️ Abonneer nu en mis niks!: https://goo.gl/4YUTBq&#10;✔️ Zet meldingen aan om de eerstvolgende video niet te missen!&#10;&#10;Oceanen zijn een groot mysterie voor de mens. Ze zijn oneindig groot en beslaan meer dan 70% van het complete aardoppervlak. Desondanks weten we er bijna niks van. Per jaar ontdekken we bijvoorbeeld meer dan 250 soorten nieuwe vissen en duizenden soorten nieuwe zee planten. &#10;De laatste jaren gaan de ontwikkelingen op dit gebied stukken sneller, maar volgens wetenschappers zullen we in de komende 10 jaar meer dan 10.000 soorten nieuwe zeedieren ontdekken! Oftewel, er staat ons nog een hoop te wachten.&#10;Met name in de diepe oceanen. Want hier konden we tot enkele tientallen jaren geleden nog niet komen, waardoor veel vissen die diep in het water leven niet ontdekt werden. Toen werden er eigenlijk alleen maar nieuwe vissen ontdekt door vissers. Tijdens hun werk vingen ze soms per ongeluk verkeerde vissen, en wanneer ze deze nou niet kenden, dan was de kans groot dat ze een nieuwe vis ontdekt hadden.&#10;Erg leuk natuurlijk, als je een nieuwe diersoort ontdekt, maar soms zien deze nieuwe soorten er stukken anders uit dan verwacht. Ben jij benieuwd welke dit zijn? Blijf dan kijken naar de top 10 raarste zeedieren&#10;&#10;Wij, van 'TOP LIJSTJES', maken de leukste top 10 lijstjes, compilaties, whatsappgesprekken en andere leuke, positieve videos.&#10;&#10;&#10;Ideeën?&#10;► Heb jij nou ideeën voor een video of een andere vraag? Stuur dan &#10;► een privebericht naar ons account, of mail naar &#10;► toplijstjes.yt@gmail.com.&#10;&#10;Setup:&#10;► Processor https://goo.gl/MjTfhK&#10;► Videokaart https://goo.gl/GtDNWK&#10;► Editing-software https://goo.gl/sfGhwP&#10;► Beeldscherm https://goo.gl/vzF2k6&#10;&#10;Aanbevolen video's van ons:&#10;► https://goo.gl/RafGhe&#10;► https://goo.gl/vNmsLm&#10;&#10;Muziek gebruikt voor deze video:&#10;► Outro: Joakim Karud - Vibe with me&#10;► Cheery Monday&#10;&#10;Copyright&#10;► Voor vragen over copyright en dergelijke, mail naar &#10;► toplijstjes.yt@gmail.com en we helpen zo snel mogelijk!" id="74" name="Google Shape;74;p17" title="TOP 10 RAARSTE ZEEDIEREN TER WERELD! 🦑">
            <a:hlinkClick r:id="rId4"/>
          </p:cNvPr>
          <p:cNvPicPr preferRelativeResize="0"/>
          <p:nvPr/>
        </p:nvPicPr>
        <p:blipFill>
          <a:blip r:embed="rId5">
            <a:alphaModFix/>
          </a:blip>
          <a:stretch>
            <a:fillRect/>
          </a:stretch>
        </p:blipFill>
        <p:spPr>
          <a:xfrm>
            <a:off x="1324375" y="744950"/>
            <a:ext cx="6495289" cy="3653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8"/>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Vergelijken maar!</a:t>
            </a:r>
            <a:endParaRPr sz="3000">
              <a:solidFill>
                <a:srgbClr val="455B99"/>
              </a:solidFill>
            </a:endParaRPr>
          </a:p>
        </p:txBody>
      </p:sp>
      <p:pic>
        <p:nvPicPr>
          <p:cNvPr id="80" name="Google Shape;80;p18" title="DD-PO-MB-bijzondere-dieren-3.jpg"/>
          <p:cNvPicPr preferRelativeResize="0"/>
          <p:nvPr/>
        </p:nvPicPr>
        <p:blipFill rotWithShape="1">
          <a:blip r:embed="rId4">
            <a:alphaModFix/>
          </a:blip>
          <a:srcRect b="0" l="13450" r="13450" t="0"/>
          <a:stretch/>
        </p:blipFill>
        <p:spPr>
          <a:xfrm>
            <a:off x="4226325" y="591825"/>
            <a:ext cx="4339725" cy="39598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9"/>
          <p:cNvSpPr txBox="1"/>
          <p:nvPr/>
        </p:nvSpPr>
        <p:spPr>
          <a:xfrm>
            <a:off x="762575" y="930225"/>
            <a:ext cx="25758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Plastic soep en recyclen</a:t>
            </a:r>
            <a:endParaRPr sz="3000">
              <a:solidFill>
                <a:srgbClr val="455B99"/>
              </a:solidFill>
            </a:endParaRPr>
          </a:p>
        </p:txBody>
      </p:sp>
      <p:pic>
        <p:nvPicPr>
          <p:cNvPr id="86" name="Google Shape;86;p19" title="DD-PO-MB-bijzondere-dieren-4.jpg"/>
          <p:cNvPicPr preferRelativeResize="0"/>
          <p:nvPr/>
        </p:nvPicPr>
        <p:blipFill rotWithShape="1">
          <a:blip r:embed="rId4">
            <a:alphaModFix/>
          </a:blip>
          <a:srcRect b="0" l="4168" r="0" t="0"/>
          <a:stretch/>
        </p:blipFill>
        <p:spPr>
          <a:xfrm>
            <a:off x="3265125" y="861000"/>
            <a:ext cx="5271550" cy="34215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pic>
        <p:nvPicPr>
          <p:cNvPr id="91" name="Google Shape;91;p20"/>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1"/>
          <p:cNvSpPr txBox="1"/>
          <p:nvPr/>
        </p:nvSpPr>
        <p:spPr>
          <a:xfrm>
            <a:off x="801900" y="701625"/>
            <a:ext cx="7540200" cy="6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Terugblik</a:t>
            </a:r>
            <a:endParaRPr sz="3000">
              <a:solidFill>
                <a:srgbClr val="455B99"/>
              </a:solidFill>
            </a:endParaRPr>
          </a:p>
        </p:txBody>
      </p:sp>
      <p:pic>
        <p:nvPicPr>
          <p:cNvPr id="97" name="Google Shape;97;p21" title="DD-PO-MB-bijzondere-dieren-6.jpg"/>
          <p:cNvPicPr preferRelativeResize="0"/>
          <p:nvPr/>
        </p:nvPicPr>
        <p:blipFill rotWithShape="1">
          <a:blip r:embed="rId4">
            <a:alphaModFix/>
          </a:blip>
          <a:srcRect b="9338" l="0" r="0" t="4905"/>
          <a:stretch/>
        </p:blipFill>
        <p:spPr>
          <a:xfrm>
            <a:off x="1967750" y="1482025"/>
            <a:ext cx="5208500" cy="297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69341B-FCEB-4EAB-A3E1-1F8C49CDFE7D}"/>
</file>

<file path=customXml/itemProps2.xml><?xml version="1.0" encoding="utf-8"?>
<ds:datastoreItem xmlns:ds="http://schemas.openxmlformats.org/officeDocument/2006/customXml" ds:itemID="{F26D4FEC-3B66-4E9A-8BB0-64A88B39B61F}"/>
</file>

<file path=customXml/itemProps3.xml><?xml version="1.0" encoding="utf-8"?>
<ds:datastoreItem xmlns:ds="http://schemas.openxmlformats.org/officeDocument/2006/customXml" ds:itemID="{2AB3315F-8A0A-410A-8EC3-43A96361880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