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45a208427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45a208427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45a20842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45a20842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45a208427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45a208427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5a208427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5a208427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5a208427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5a208427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5a208427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45a208427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5a208427f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5a208427f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45a208427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45a208427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45a208427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45a208427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KRDiAyNQmk4" TargetMode="External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e download je de code uit de editor op je micro:bit? Eigenlijk net zoals je iets op een usb zet. Lukas legt het uit!&#10;&#10;www.expeditiemicrobit.nl&#10;&#10;Expeditie micro:bit is een initiatief van Stichting FutureNL.&#10;www.futurenl.org" id="82" name="Google Shape;82;p20" title="Code downloaden op de micro:bit | expeditie micro:bit | FutureN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92C40A-FA38-405F-A1F5-6D18219CBEE3}"/>
</file>

<file path=customXml/itemProps2.xml><?xml version="1.0" encoding="utf-8"?>
<ds:datastoreItem xmlns:ds="http://schemas.openxmlformats.org/officeDocument/2006/customXml" ds:itemID="{213A080C-DD6E-423F-8B5A-1F2DFF346DA1}"/>
</file>

<file path=customXml/itemProps3.xml><?xml version="1.0" encoding="utf-8"?>
<ds:datastoreItem xmlns:ds="http://schemas.openxmlformats.org/officeDocument/2006/customXml" ds:itemID="{FDC5ADC7-6A96-41D7-85D2-C14044234535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