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5a20842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5a20842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5a208427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45a208427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5a208427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5a208427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5a208427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5a208427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5a35321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5a35321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1AD095-3570-4084-B950-7119C28B05A9}"/>
</file>

<file path=customXml/itemProps2.xml><?xml version="1.0" encoding="utf-8"?>
<ds:datastoreItem xmlns:ds="http://schemas.openxmlformats.org/officeDocument/2006/customXml" ds:itemID="{5EEA8B17-4A78-41FC-89F1-D90B454B7F90}"/>
</file>

<file path=customXml/itemProps3.xml><?xml version="1.0" encoding="utf-8"?>
<ds:datastoreItem xmlns:ds="http://schemas.openxmlformats.org/officeDocument/2006/customXml" ds:itemID="{0D6C4B9A-6E5A-44A0-8EFF-3FFF7AF03D8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