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2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1.xml"/><Relationship Id="rId2" Type="http://schemas.openxmlformats.org/officeDocument/2006/relationships/viewProps" Target="view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2831055bb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2831055bb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956fd56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956fd56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956fd566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956fd566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3956fd566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3956fd566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956fd566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956fd566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3956fd566d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3956fd566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2831055bb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2831055bb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3956fd566d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3956fd566d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956fd566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3956fd566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956fd566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3956fd566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DD-PO-MB-bewegen-als-een-robot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4975" y="471225"/>
            <a:ext cx="4489174" cy="419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51050" y="3586950"/>
            <a:ext cx="6766200" cy="679200"/>
          </a:xfrm>
          <a:prstGeom prst="rect">
            <a:avLst/>
          </a:prstGeom>
          <a:solidFill>
            <a:srgbClr val="37AA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4500">
                <a:solidFill>
                  <a:schemeClr val="lt1"/>
                </a:solidFill>
              </a:rPr>
              <a:t>Bewegen als een robot</a:t>
            </a:r>
            <a:endParaRPr b="1" sz="45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Een programmeur schrijft code om bijvoorbeeld een spelletje te maken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65" name="Google Shape;65;p14" title="DD-PO-MB-bewegen-als-een-robot-2.png"/>
          <p:cNvPicPr preferRelativeResize="0"/>
          <p:nvPr/>
        </p:nvPicPr>
        <p:blipFill rotWithShape="1">
          <a:blip r:embed="rId5">
            <a:alphaModFix/>
          </a:blip>
          <a:srcRect b="0" l="6785" r="22463" t="0"/>
          <a:stretch/>
        </p:blipFill>
        <p:spPr>
          <a:xfrm>
            <a:off x="4572000" y="780788"/>
            <a:ext cx="3809401" cy="358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 title="DD-PO-MB-bewegen-als-een-robot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821252" y="528302"/>
            <a:ext cx="5771199" cy="40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/>
          <p:nvPr/>
        </p:nvSpPr>
        <p:spPr>
          <a:xfrm>
            <a:off x="762575" y="930225"/>
            <a:ext cx="4175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Leren programmeren met een dobbelsteen?</a:t>
            </a:r>
            <a:endParaRPr sz="3000">
              <a:solidFill>
                <a:srgbClr val="455B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762575" y="930225"/>
            <a:ext cx="4175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Als, dan, </a:t>
            </a:r>
            <a:endParaRPr sz="3000">
              <a:solidFill>
                <a:srgbClr val="455B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anders?!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1" name="Google Shape;81;p16" title="Bewegen als een robot_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4225" y="574162"/>
            <a:ext cx="3995175" cy="399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 txBox="1"/>
          <p:nvPr/>
        </p:nvSpPr>
        <p:spPr>
          <a:xfrm>
            <a:off x="762575" y="930225"/>
            <a:ext cx="4175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Als, dan.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9" name="Google Shape;89;p17" title="Bewegen als een robot_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9675" y="658350"/>
            <a:ext cx="6160049" cy="382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762575" y="930225"/>
            <a:ext cx="4175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Als, dan,</a:t>
            </a:r>
            <a:endParaRPr sz="3000">
              <a:solidFill>
                <a:srgbClr val="455B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anders!!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97" name="Google Shape;97;p18" title="Bewegen als een robot_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8724" y="458650"/>
            <a:ext cx="5620499" cy="422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762575" y="930225"/>
            <a:ext cx="4175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Als, dan,</a:t>
            </a:r>
            <a:endParaRPr sz="3000">
              <a:solidFill>
                <a:srgbClr val="455B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anders met of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05" name="Google Shape;105;p19" title="Bewegen als een robot_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4298" y="522013"/>
            <a:ext cx="5085525" cy="409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418225" y="717350"/>
            <a:ext cx="83133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Wat is een gebeurtenis?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13" name="Google Shape;113;p20" title="Bewegen als een robot_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8698" y="1397250"/>
            <a:ext cx="4066600" cy="33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/>
          <p:nvPr/>
        </p:nvSpPr>
        <p:spPr>
          <a:xfrm>
            <a:off x="418225" y="717350"/>
            <a:ext cx="83133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Een functie is net een pakketje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21" name="Google Shape;121;p21" title="Bewegen als een robot_9.png"/>
          <p:cNvPicPr preferRelativeResize="0"/>
          <p:nvPr/>
        </p:nvPicPr>
        <p:blipFill rotWithShape="1">
          <a:blip r:embed="rId5">
            <a:alphaModFix/>
          </a:blip>
          <a:srcRect b="0" l="0" r="25617" t="0"/>
          <a:stretch/>
        </p:blipFill>
        <p:spPr>
          <a:xfrm>
            <a:off x="2637175" y="1353625"/>
            <a:ext cx="3869650" cy="329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2"/>
          <p:cNvSpPr txBox="1"/>
          <p:nvPr/>
        </p:nvSpPr>
        <p:spPr>
          <a:xfrm>
            <a:off x="762575" y="930225"/>
            <a:ext cx="4175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Knutselen!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29" name="Google Shape;129;p22" title="Bewegen als een robot_10.png"/>
          <p:cNvPicPr preferRelativeResize="0"/>
          <p:nvPr/>
        </p:nvPicPr>
        <p:blipFill rotWithShape="1">
          <a:blip r:embed="rId5">
            <a:alphaModFix/>
          </a:blip>
          <a:srcRect b="3131" l="3280" r="2980" t="5050"/>
          <a:stretch/>
        </p:blipFill>
        <p:spPr>
          <a:xfrm>
            <a:off x="3845900" y="495275"/>
            <a:ext cx="4239875" cy="415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 title="Bewegen als een robot_11.png"/>
          <p:cNvPicPr preferRelativeResize="0"/>
          <p:nvPr/>
        </p:nvPicPr>
        <p:blipFill rotWithShape="1">
          <a:blip r:embed="rId5">
            <a:alphaModFix/>
          </a:blip>
          <a:srcRect b="0" l="0" r="0" t="5900"/>
          <a:stretch/>
        </p:blipFill>
        <p:spPr>
          <a:xfrm>
            <a:off x="2284575" y="419200"/>
            <a:ext cx="4574849" cy="4305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6FD5B7BC0544D96412764ED7642B2" ma:contentTypeVersion="11" ma:contentTypeDescription="Een nieuw document maken." ma:contentTypeScope="" ma:versionID="ae80d9597e0a0a265eca89b13df0edbe">
  <xsd:schema xmlns:xsd="http://www.w3.org/2001/XMLSchema" xmlns:xs="http://www.w3.org/2001/XMLSchema" xmlns:p="http://schemas.microsoft.com/office/2006/metadata/properties" xmlns:ns2="5a25f3cf-063a-418a-ba9d-30d16b52f8b4" xmlns:ns3="ca8a6944-a0f5-40a7-a0d2-863a166fdcde" targetNamespace="http://schemas.microsoft.com/office/2006/metadata/properties" ma:root="true" ma:fieldsID="9515f8bdca54e8ece3f803b214fb3b9c" ns2:_="" ns3:_="">
    <xsd:import namespace="5a25f3cf-063a-418a-ba9d-30d16b52f8b4"/>
    <xsd:import namespace="ca8a6944-a0f5-40a7-a0d2-863a166fdc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5f3cf-063a-418a-ba9d-30d16b52f8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e450492-3d4b-419d-87fc-023a65d7f8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a6944-a0f5-40a7-a0d2-863a166fdc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20fa0c-2c8d-4411-a5b9-9bf3443f5fc5}" ma:internalName="TaxCatchAll" ma:showField="CatchAllData" ma:web="ca8a6944-a0f5-40a7-a0d2-863a166fdc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8a6944-a0f5-40a7-a0d2-863a166fdcde" xsi:nil="true"/>
    <lcf76f155ced4ddcb4097134ff3c332f xmlns="5a25f3cf-063a-418a-ba9d-30d16b52f8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CC12B4-C418-4D6A-B6D1-AE2380D468AF}"/>
</file>

<file path=customXml/itemProps2.xml><?xml version="1.0" encoding="utf-8"?>
<ds:datastoreItem xmlns:ds="http://schemas.openxmlformats.org/officeDocument/2006/customXml" ds:itemID="{3D21F63F-D99E-4C67-A233-83EF4AE9157A}"/>
</file>

<file path=customXml/itemProps3.xml><?xml version="1.0" encoding="utf-8"?>
<ds:datastoreItem xmlns:ds="http://schemas.openxmlformats.org/officeDocument/2006/customXml" ds:itemID="{04691987-B34B-40B5-AEE7-E3C909FBB409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0x010100E146FD5B7BC0544D96412764ED7642B2</vt:lpwstr>
  </property>
</Properties>
</file>