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956fd566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956fd566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956fd566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956fd566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956fd56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956fd56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956fd566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956fd566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956fd566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956fd566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956fd566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956fd566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956fd566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956fd566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956fd566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956fd566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MB-bewegen-als-een-robo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975" y="471225"/>
            <a:ext cx="4489174" cy="419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3586950"/>
            <a:ext cx="67662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Bewegen als een robot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762575" y="930225"/>
            <a:ext cx="4175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Knutselen!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9" name="Google Shape;129;p22" title="Bewegen als een robot_10.png"/>
          <p:cNvPicPr preferRelativeResize="0"/>
          <p:nvPr/>
        </p:nvPicPr>
        <p:blipFill rotWithShape="1">
          <a:blip r:embed="rId5">
            <a:alphaModFix/>
          </a:blip>
          <a:srcRect b="3131" l="3280" r="2980" t="5050"/>
          <a:stretch/>
        </p:blipFill>
        <p:spPr>
          <a:xfrm>
            <a:off x="3845900" y="495275"/>
            <a:ext cx="4239875" cy="41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 title="Bewegen als een robot_11.png"/>
          <p:cNvPicPr preferRelativeResize="0"/>
          <p:nvPr/>
        </p:nvPicPr>
        <p:blipFill rotWithShape="1">
          <a:blip r:embed="rId5">
            <a:alphaModFix/>
          </a:blip>
          <a:srcRect b="0" l="0" r="0" t="5900"/>
          <a:stretch/>
        </p:blipFill>
        <p:spPr>
          <a:xfrm>
            <a:off x="2284575" y="419200"/>
            <a:ext cx="4574849" cy="430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programmeur schrijft code om bijvoorbeeld een spelletje te maken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4" title="DD-PO-MB-bewegen-als-een-robot-2.png"/>
          <p:cNvPicPr preferRelativeResize="0"/>
          <p:nvPr/>
        </p:nvPicPr>
        <p:blipFill rotWithShape="1">
          <a:blip r:embed="rId5">
            <a:alphaModFix/>
          </a:blip>
          <a:srcRect b="0" l="6785" r="22463" t="0"/>
          <a:stretch/>
        </p:blipFill>
        <p:spPr>
          <a:xfrm>
            <a:off x="4572000" y="780788"/>
            <a:ext cx="3809401" cy="35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title="DD-PO-MB-bewegen-als-een-robot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821252" y="528302"/>
            <a:ext cx="5771199" cy="40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762575" y="930225"/>
            <a:ext cx="4175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Leren programmeren met een dobbelsteen?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62575" y="930225"/>
            <a:ext cx="4175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Als, dan,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anders?!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6" title="Bewegen als een robot_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4225" y="574162"/>
            <a:ext cx="3995175" cy="39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62575" y="930225"/>
            <a:ext cx="4175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Als, dan.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7" title="Bewegen als een robot_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9675" y="658350"/>
            <a:ext cx="6160049" cy="38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762575" y="930225"/>
            <a:ext cx="4175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Als, dan,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anders!!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7" name="Google Shape;97;p18" title="Bewegen als een robot_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724" y="458650"/>
            <a:ext cx="5620499" cy="42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762575" y="930225"/>
            <a:ext cx="4175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Als, dan,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anders met of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5" name="Google Shape;105;p19" title="Bewegen als een robot_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4298" y="522013"/>
            <a:ext cx="5085525" cy="40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418225" y="717350"/>
            <a:ext cx="8313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een gebeurtenis?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3" name="Google Shape;113;p20" title="Bewegen als een robot_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8698" y="1397250"/>
            <a:ext cx="4066600" cy="33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418225" y="717350"/>
            <a:ext cx="8313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functie is net een pakketje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1" name="Google Shape;121;p21" title="Bewegen als een robot_9.png"/>
          <p:cNvPicPr preferRelativeResize="0"/>
          <p:nvPr/>
        </p:nvPicPr>
        <p:blipFill rotWithShape="1">
          <a:blip r:embed="rId5">
            <a:alphaModFix/>
          </a:blip>
          <a:srcRect b="0" l="0" r="25617" t="0"/>
          <a:stretch/>
        </p:blipFill>
        <p:spPr>
          <a:xfrm>
            <a:off x="2637175" y="1353625"/>
            <a:ext cx="3869650" cy="32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C12B4-C418-4D6A-B6D1-AE2380D468AF}"/>
</file>

<file path=customXml/itemProps2.xml><?xml version="1.0" encoding="utf-8"?>
<ds:datastoreItem xmlns:ds="http://schemas.openxmlformats.org/officeDocument/2006/customXml" ds:itemID="{3D21F63F-D99E-4C67-A233-83EF4AE9157A}"/>
</file>

<file path=customXml/itemProps3.xml><?xml version="1.0" encoding="utf-8"?>
<ds:datastoreItem xmlns:ds="http://schemas.openxmlformats.org/officeDocument/2006/customXml" ds:itemID="{04691987-B34B-40B5-AEE7-E3C909FBB40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