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customXml" Target="../customXml/item1.xml"/><Relationship Id="rId2" Type="http://schemas.openxmlformats.org/officeDocument/2006/relationships/viewProps" Target="viewProps.xml"/><Relationship Id="rId1" Type="http://schemas.openxmlformats.org/officeDocument/2006/relationships/theme" Target="theme/theme1.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27dc6707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27dc6707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427dc6707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427dc6707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427dc6707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427dc6707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www.youtube.com/watch?v=rv6gAEFUvgI" TargetMode="External"/><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56" name="Google Shape;56;p13"/>
          <p:cNvSpPr txBox="1"/>
          <p:nvPr/>
        </p:nvSpPr>
        <p:spPr>
          <a:xfrm>
            <a:off x="336375" y="1009850"/>
            <a:ext cx="2363700" cy="679200"/>
          </a:xfrm>
          <a:prstGeom prst="rect">
            <a:avLst/>
          </a:prstGeom>
          <a:solidFill>
            <a:srgbClr val="0099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4500">
                <a:solidFill>
                  <a:schemeClr val="lt1"/>
                </a:solidFill>
              </a:rPr>
              <a:t>Avatars</a:t>
            </a:r>
            <a:endParaRPr b="1" sz="4500">
              <a:solidFill>
                <a:schemeClr val="lt1"/>
              </a:solidFill>
            </a:endParaRPr>
          </a:p>
        </p:txBody>
      </p:sp>
      <p:pic>
        <p:nvPicPr>
          <p:cNvPr id="57" name="Google Shape;57;p13" title="DD-PO-BB-avatars-5.png"/>
          <p:cNvPicPr preferRelativeResize="0"/>
          <p:nvPr/>
        </p:nvPicPr>
        <p:blipFill>
          <a:blip r:embed="rId5">
            <a:alphaModFix/>
          </a:blip>
          <a:stretch>
            <a:fillRect/>
          </a:stretch>
        </p:blipFill>
        <p:spPr>
          <a:xfrm>
            <a:off x="4717925" y="491325"/>
            <a:ext cx="3919175" cy="4160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63" name="Google Shape;63;p14"/>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4" name="Google Shape;64;p14"/>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Serieuze avatars</a:t>
            </a:r>
            <a:endParaRPr sz="3000">
              <a:solidFill>
                <a:srgbClr val="455B99"/>
              </a:solidFill>
            </a:endParaRPr>
          </a:p>
        </p:txBody>
      </p:sp>
      <p:pic>
        <p:nvPicPr>
          <p:cNvPr descr="Als je zelf niet naar school kunt gaan, gaat AV1 in jouw plaats. AV1 is de telepresence robot voor kinderen en tieners met een langdurige ziekte.&#10;&#10;Vandaag de dag kunnen ruim 19 000 kinderen niet van hun jeugd genieten door een langdurige ziekte. Dat betekent dat er in 1 op de 6 klaslokalen een leeg bureau staat.&#10;&#10;Gediagnosticeerd worden met een langdurige of chronische ziekte slaat een gat in je leven. Het zorgt ervoor dat je tijd op school en met vrienden mist. Vaak is de sociale isolatie (bijna) even erg als de ziekte zelf. Daarom hebben wij AV1 gemaakt. &#10;&#10;AV1 is gemaakt om kinderen op hun eigen voorwaarden te laten deelnemen aan activiteiten op school. De kinderen die AV1 gebruiken, beslissen zelf via de app wanneer ze verbinding maken of juist verbreken.&#10;&#10;Wanneer het kind zich niet goed genoeg voelt om mee te doen op school, kan hij aangeven dat hij passief wil meeluisteren, en gaat er een blauw licht aan op de robot. Wanneer het kind antwoord op een vraag wil geven, steekt hij een hand op via een knop in de app, en gaat er een wit licht op de robot knipperen. Hij kan AV1 ook in fluistermodus zetten, waarbij alleen de kinderen rondom AV1 kunnen horen wat er gezegd wordt.&#10;&#10;https://www.noisolation.com/av1/" id="65" name="Google Shape;65;p14" title="AV1 – de ogen, oren en stem van het kind">
            <a:hlinkClick r:id="rId5"/>
          </p:cNvPr>
          <p:cNvPicPr preferRelativeResize="0"/>
          <p:nvPr/>
        </p:nvPicPr>
        <p:blipFill>
          <a:blip r:embed="rId6">
            <a:alphaModFix/>
          </a:blip>
          <a:stretch>
            <a:fillRect/>
          </a:stretch>
        </p:blipFill>
        <p:spPr>
          <a:xfrm>
            <a:off x="1869663" y="1465025"/>
            <a:ext cx="5404675" cy="3040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71" name="Google Shape;71;p15"/>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id="72" name="Google Shape;72;p15" title="DD-PO-BB-avatars-3.png"/>
          <p:cNvPicPr preferRelativeResize="0"/>
          <p:nvPr/>
        </p:nvPicPr>
        <p:blipFill>
          <a:blip r:embed="rId5">
            <a:alphaModFix/>
          </a:blip>
          <a:stretch>
            <a:fillRect/>
          </a:stretch>
        </p:blipFill>
        <p:spPr>
          <a:xfrm>
            <a:off x="4571999" y="461425"/>
            <a:ext cx="4075574" cy="4220650"/>
          </a:xfrm>
          <a:prstGeom prst="rect">
            <a:avLst/>
          </a:prstGeom>
          <a:noFill/>
          <a:ln>
            <a:noFill/>
          </a:ln>
        </p:spPr>
      </p:pic>
      <p:sp>
        <p:nvSpPr>
          <p:cNvPr id="73" name="Google Shape;73;p1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Maak je</a:t>
            </a:r>
            <a:endParaRPr sz="3000">
              <a:solidFill>
                <a:srgbClr val="455B99"/>
              </a:solidFill>
            </a:endParaRPr>
          </a:p>
          <a:p>
            <a:pPr indent="0" lvl="0" marL="0" rtl="0" algn="l">
              <a:spcBef>
                <a:spcPts val="0"/>
              </a:spcBef>
              <a:spcAft>
                <a:spcPts val="0"/>
              </a:spcAft>
              <a:buNone/>
            </a:pPr>
            <a:r>
              <a:rPr lang="nl" sz="3000">
                <a:solidFill>
                  <a:srgbClr val="455B99"/>
                </a:solidFill>
              </a:rPr>
              <a:t>eigen avatar!</a:t>
            </a:r>
            <a:endParaRPr sz="3000">
              <a:solidFill>
                <a:srgbClr val="455B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79" name="Google Shape;79;p16"/>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80" name="Google Shape;80;p16"/>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Wie is het?</a:t>
            </a:r>
            <a:endParaRPr sz="3000">
              <a:solidFill>
                <a:srgbClr val="455B99"/>
              </a:solidFill>
            </a:endParaRPr>
          </a:p>
        </p:txBody>
      </p:sp>
      <p:pic>
        <p:nvPicPr>
          <p:cNvPr id="81" name="Google Shape;81;p16" title="DD-PO-BB-avatars-4.png"/>
          <p:cNvPicPr preferRelativeResize="0"/>
          <p:nvPr/>
        </p:nvPicPr>
        <p:blipFill>
          <a:blip r:embed="rId5">
            <a:alphaModFix/>
          </a:blip>
          <a:stretch>
            <a:fillRect/>
          </a:stretch>
        </p:blipFill>
        <p:spPr>
          <a:xfrm>
            <a:off x="3332150" y="522412"/>
            <a:ext cx="5275801" cy="4098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87" name="Google Shape;87;p17"/>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88" name="Google Shape;88;p17"/>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Wie is het?</a:t>
            </a:r>
            <a:endParaRPr sz="3000">
              <a:solidFill>
                <a:srgbClr val="455B99"/>
              </a:solidFill>
            </a:endParaRPr>
          </a:p>
        </p:txBody>
      </p:sp>
      <p:pic>
        <p:nvPicPr>
          <p:cNvPr id="89" name="Google Shape;89;p17" title="DD-PO-BB-avatars-5.png"/>
          <p:cNvPicPr preferRelativeResize="0"/>
          <p:nvPr/>
        </p:nvPicPr>
        <p:blipFill>
          <a:blip r:embed="rId5">
            <a:alphaModFix/>
          </a:blip>
          <a:stretch>
            <a:fillRect/>
          </a:stretch>
        </p:blipFill>
        <p:spPr>
          <a:xfrm>
            <a:off x="3962175" y="476275"/>
            <a:ext cx="3947524" cy="4190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95" name="Google Shape;95;p18"/>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96" name="Google Shape;96;p18"/>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En dus…</a:t>
            </a:r>
            <a:endParaRPr sz="3000">
              <a:solidFill>
                <a:srgbClr val="455B99"/>
              </a:solidFill>
            </a:endParaRPr>
          </a:p>
        </p:txBody>
      </p:sp>
      <p:pic>
        <p:nvPicPr>
          <p:cNvPr id="97" name="Google Shape;97;p18" title="DD-PO-BB-avatars-6.png"/>
          <p:cNvPicPr preferRelativeResize="0"/>
          <p:nvPr/>
        </p:nvPicPr>
        <p:blipFill>
          <a:blip r:embed="rId5">
            <a:alphaModFix/>
          </a:blip>
          <a:stretch>
            <a:fillRect/>
          </a:stretch>
        </p:blipFill>
        <p:spPr>
          <a:xfrm>
            <a:off x="3098728" y="1495825"/>
            <a:ext cx="2946550" cy="295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6585a95a0d3b3b7980759112fefa4c36">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b386a5b4e7f7243b36a4081d125e4d4a"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1F9BA2-4065-4B06-BD30-19B39DCA9F29}"/>
</file>

<file path=customXml/itemProps2.xml><?xml version="1.0" encoding="utf-8"?>
<ds:datastoreItem xmlns:ds="http://schemas.openxmlformats.org/officeDocument/2006/customXml" ds:itemID="{EEE2F8D4-CDF2-4CC0-99F6-93496CF9AB0C}"/>
</file>

<file path=customXml/itemProps3.xml><?xml version="1.0" encoding="utf-8"?>
<ds:datastoreItem xmlns:ds="http://schemas.openxmlformats.org/officeDocument/2006/customXml" ds:itemID="{E261D32C-9850-432F-A5EA-1E5ECE3F47D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