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f16683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f16683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5f16683e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5f16683e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5f16683e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5f16683e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5f16683e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5f16683e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5f16683e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5f16683e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5f16683e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5f16683e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hyperlink" Target="https://schooltv.nl/video/wat-draagt-een-astronaut-een-speciaal-pak-voor-in-de-ruimte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schooltv.nl/video/wat-draagt-een-astronaut-een-speciaal-pak-voor-in-de-ruimt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Lijkt het jou leuk om astronaut te zijn?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astronauten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3300" y="1344325"/>
            <a:ext cx="5177400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Screenshot 2025-03-28 at 17.22.0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500" y="635727"/>
            <a:ext cx="7228999" cy="387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DD-PO-OB-astronauten-9.png"/>
          <p:cNvPicPr preferRelativeResize="0"/>
          <p:nvPr/>
        </p:nvPicPr>
        <p:blipFill rotWithShape="1">
          <a:blip r:embed="rId4">
            <a:alphaModFix/>
          </a:blip>
          <a:srcRect b="6650" l="7337" r="7337" t="6641"/>
          <a:stretch/>
        </p:blipFill>
        <p:spPr>
          <a:xfrm>
            <a:off x="1265623" y="660811"/>
            <a:ext cx="6612749" cy="382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762575" y="701625"/>
            <a:ext cx="75402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ruimtepak van André Kuipers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5" name="Google Shape;75;p17" title="DD-PO-OB-astronauten-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2250" y="2132050"/>
            <a:ext cx="4139500" cy="233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 title="play-button-zwart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7525" y="1407303"/>
            <a:ext cx="525501" cy="525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4023025" y="1439200"/>
            <a:ext cx="190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hlinkClick r:id="rId7"/>
              </a:rPr>
              <a:t>Bekijk dit filmpje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title="DD-PO-OB-astronauten-1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700" y="544575"/>
            <a:ext cx="4640675" cy="40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je eigen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ruimtepak!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title="DD-PO-OB-astronauten-12.jpg"/>
          <p:cNvPicPr preferRelativeResize="0"/>
          <p:nvPr/>
        </p:nvPicPr>
        <p:blipFill rotWithShape="1">
          <a:blip r:embed="rId3">
            <a:alphaModFix/>
          </a:blip>
          <a:srcRect b="25428" l="0" r="0" t="227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C2E19B-D0FC-4156-8DEA-484EFDC35A16}"/>
</file>

<file path=customXml/itemProps2.xml><?xml version="1.0" encoding="utf-8"?>
<ds:datastoreItem xmlns:ds="http://schemas.openxmlformats.org/officeDocument/2006/customXml" ds:itemID="{BBEBF80C-5C53-4E0A-A32F-F92237620E97}"/>
</file>

<file path=customXml/itemProps3.xml><?xml version="1.0" encoding="utf-8"?>
<ds:datastoreItem xmlns:ds="http://schemas.openxmlformats.org/officeDocument/2006/customXml" ds:itemID="{6727870C-FC1B-41EF-A502-98CC407F0FD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