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8" Type="http://schemas.openxmlformats.org/officeDocument/2006/relationships/slide" Target="slides/slide3.xml"/><Relationship Id="rId3" Type="http://schemas.openxmlformats.org/officeDocument/2006/relationships/presProps" Target="presProps.xml"/><Relationship Id="rId12" Type="http://schemas.openxmlformats.org/officeDocument/2006/relationships/slide" Target="slides/slide7.xml"/><Relationship Id="rId7" Type="http://schemas.openxmlformats.org/officeDocument/2006/relationships/slide" Target="slides/slide2.xml"/><Relationship Id="rId2" Type="http://schemas.openxmlformats.org/officeDocument/2006/relationships/viewProps" Target="viewProps.xml"/><Relationship Id="rId16" Type="http://schemas.openxmlformats.org/officeDocument/2006/relationships/customXml" Target="../customXml/item3.xml"/><Relationship Id="rId11" Type="http://schemas.openxmlformats.org/officeDocument/2006/relationships/slide" Target="slides/slide6.xml"/><Relationship Id="rId1" Type="http://schemas.openxmlformats.org/officeDocument/2006/relationships/theme" Target="theme/theme1.xml"/><Relationship Id="rId6" Type="http://schemas.openxmlformats.org/officeDocument/2006/relationships/slide" Target="slides/slide1.xml"/><Relationship Id="rId5" Type="http://schemas.openxmlformats.org/officeDocument/2006/relationships/notesMaster" Target="notesMasters/notesMaster1.xml"/><Relationship Id="rId15" Type="http://schemas.openxmlformats.org/officeDocument/2006/relationships/customXml" Target="../customXml/item2.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32831055bb1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32831055bb1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32831055bb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32831055bb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33956fd546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33956fd546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33956fd546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33956fd546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33956fd546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33956fd546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3956fd5462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33956fd5462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33956fd5462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33956fd546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9.jpg"/><Relationship Id="rId6"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1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youtube.com/watch?v=UBrH5-Kdkd8" TargetMode="External"/><Relationship Id="rId6"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55" name="Google Shape;55;p13"/>
          <p:cNvPicPr preferRelativeResize="0"/>
          <p:nvPr/>
        </p:nvPicPr>
        <p:blipFill>
          <a:blip r:embed="rId4">
            <a:alphaModFix/>
          </a:blip>
          <a:stretch>
            <a:fillRect/>
          </a:stretch>
        </p:blipFill>
        <p:spPr>
          <a:xfrm>
            <a:off x="278175" y="145600"/>
            <a:ext cx="2028125" cy="571750"/>
          </a:xfrm>
          <a:prstGeom prst="rect">
            <a:avLst/>
          </a:prstGeom>
          <a:noFill/>
          <a:ln>
            <a:noFill/>
          </a:ln>
        </p:spPr>
      </p:pic>
      <p:sp>
        <p:nvSpPr>
          <p:cNvPr id="56" name="Google Shape;56;p13"/>
          <p:cNvSpPr txBox="1"/>
          <p:nvPr/>
        </p:nvSpPr>
        <p:spPr>
          <a:xfrm>
            <a:off x="351050" y="1072350"/>
            <a:ext cx="4462200" cy="679200"/>
          </a:xfrm>
          <a:prstGeom prst="rect">
            <a:avLst/>
          </a:prstGeom>
          <a:solidFill>
            <a:srgbClr val="37AA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nl" sz="4500">
                <a:solidFill>
                  <a:schemeClr val="lt1"/>
                </a:solidFill>
              </a:rPr>
              <a:t>Als dit, dan dat</a:t>
            </a:r>
            <a:endParaRPr b="1" sz="4500">
              <a:solidFill>
                <a:schemeClr val="lt1"/>
              </a:solidFill>
            </a:endParaRPr>
          </a:p>
        </p:txBody>
      </p:sp>
      <p:pic>
        <p:nvPicPr>
          <p:cNvPr id="57" name="Google Shape;57;p13" title="DD-PO-MB-als-dit-dan-dat-1.jpg"/>
          <p:cNvPicPr preferRelativeResize="0"/>
          <p:nvPr/>
        </p:nvPicPr>
        <p:blipFill>
          <a:blip r:embed="rId5">
            <a:alphaModFix/>
          </a:blip>
          <a:stretch>
            <a:fillRect/>
          </a:stretch>
        </p:blipFill>
        <p:spPr>
          <a:xfrm>
            <a:off x="1099852" y="1842526"/>
            <a:ext cx="6944300" cy="2791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14"/>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63" name="Google Shape;63;p14"/>
          <p:cNvPicPr preferRelativeResize="0"/>
          <p:nvPr/>
        </p:nvPicPr>
        <p:blipFill>
          <a:blip r:embed="rId4">
            <a:alphaModFix/>
          </a:blip>
          <a:stretch>
            <a:fillRect/>
          </a:stretch>
        </p:blipFill>
        <p:spPr>
          <a:xfrm>
            <a:off x="278175" y="145600"/>
            <a:ext cx="2028125" cy="571750"/>
          </a:xfrm>
          <a:prstGeom prst="rect">
            <a:avLst/>
          </a:prstGeom>
          <a:noFill/>
          <a:ln>
            <a:noFill/>
          </a:ln>
        </p:spPr>
      </p:pic>
      <p:sp>
        <p:nvSpPr>
          <p:cNvPr id="64" name="Google Shape;64;p14"/>
          <p:cNvSpPr txBox="1"/>
          <p:nvPr/>
        </p:nvSpPr>
        <p:spPr>
          <a:xfrm>
            <a:off x="762575" y="930225"/>
            <a:ext cx="3809400" cy="164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l" sz="3000">
                <a:solidFill>
                  <a:srgbClr val="455B99"/>
                </a:solidFill>
              </a:rPr>
              <a:t>Als ik naar de wc ga,</a:t>
            </a:r>
            <a:endParaRPr sz="3000">
              <a:solidFill>
                <a:srgbClr val="455B99"/>
              </a:solidFill>
            </a:endParaRPr>
          </a:p>
          <a:p>
            <a:pPr indent="0" lvl="0" marL="0" rtl="0" algn="l">
              <a:spcBef>
                <a:spcPts val="0"/>
              </a:spcBef>
              <a:spcAft>
                <a:spcPts val="0"/>
              </a:spcAft>
              <a:buNone/>
            </a:pPr>
            <a:r>
              <a:rPr lang="nl" sz="3000">
                <a:solidFill>
                  <a:srgbClr val="455B99"/>
                </a:solidFill>
              </a:rPr>
              <a:t>dan…</a:t>
            </a:r>
            <a:endParaRPr sz="3000">
              <a:solidFill>
                <a:srgbClr val="455B99"/>
              </a:solidFill>
            </a:endParaRPr>
          </a:p>
        </p:txBody>
      </p:sp>
      <p:pic>
        <p:nvPicPr>
          <p:cNvPr id="65" name="Google Shape;65;p14" title="DD-PO-MB-als-dit-dan-dat-2.png"/>
          <p:cNvPicPr preferRelativeResize="0"/>
          <p:nvPr/>
        </p:nvPicPr>
        <p:blipFill rotWithShape="1">
          <a:blip r:embed="rId5">
            <a:alphaModFix/>
          </a:blip>
          <a:srcRect b="0" l="9850" r="19736" t="0"/>
          <a:stretch/>
        </p:blipFill>
        <p:spPr>
          <a:xfrm>
            <a:off x="4571975" y="785800"/>
            <a:ext cx="3809400" cy="3571875"/>
          </a:xfrm>
          <a:prstGeom prst="rect">
            <a:avLst/>
          </a:prstGeom>
          <a:noFill/>
          <a:ln>
            <a:noFill/>
          </a:ln>
        </p:spPr>
      </p:pic>
      <p:sp>
        <p:nvSpPr>
          <p:cNvPr id="66" name="Google Shape;66;p14"/>
          <p:cNvSpPr txBox="1"/>
          <p:nvPr/>
        </p:nvSpPr>
        <p:spPr>
          <a:xfrm>
            <a:off x="839700" y="4791051"/>
            <a:ext cx="7999500" cy="3231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nl" sz="900">
                <a:solidFill>
                  <a:schemeClr val="lt1"/>
                </a:solidFill>
              </a:rPr>
              <a:t>Bron: Ready, aim, fire! by GracinhaMarco Abundo. This file is licensed under the Creative Commons Attribution 2.0 Generic license.</a:t>
            </a:r>
            <a:endParaRPr sz="9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72" name="Google Shape;72;p15"/>
          <p:cNvPicPr preferRelativeResize="0"/>
          <p:nvPr/>
        </p:nvPicPr>
        <p:blipFill>
          <a:blip r:embed="rId4">
            <a:alphaModFix/>
          </a:blip>
          <a:stretch>
            <a:fillRect/>
          </a:stretch>
        </p:blipFill>
        <p:spPr>
          <a:xfrm>
            <a:off x="278175" y="145600"/>
            <a:ext cx="2028125" cy="571750"/>
          </a:xfrm>
          <a:prstGeom prst="rect">
            <a:avLst/>
          </a:prstGeom>
          <a:noFill/>
          <a:ln>
            <a:noFill/>
          </a:ln>
        </p:spPr>
      </p:pic>
      <p:sp>
        <p:nvSpPr>
          <p:cNvPr id="73" name="Google Shape;73;p15"/>
          <p:cNvSpPr txBox="1"/>
          <p:nvPr/>
        </p:nvSpPr>
        <p:spPr>
          <a:xfrm>
            <a:off x="762575" y="701625"/>
            <a:ext cx="7540200" cy="90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nl" sz="3000">
                <a:solidFill>
                  <a:srgbClr val="455B99"/>
                </a:solidFill>
              </a:rPr>
              <a:t>Oorzaak en gevolg</a:t>
            </a:r>
            <a:endParaRPr sz="3000">
              <a:solidFill>
                <a:srgbClr val="455B99"/>
              </a:solidFill>
            </a:endParaRPr>
          </a:p>
        </p:txBody>
      </p:sp>
      <p:pic>
        <p:nvPicPr>
          <p:cNvPr id="74" name="Google Shape;74;p15" title="DD-PO-MB-als-dit-dan-dat-3.jpg"/>
          <p:cNvPicPr preferRelativeResize="0"/>
          <p:nvPr/>
        </p:nvPicPr>
        <p:blipFill>
          <a:blip r:embed="rId5">
            <a:alphaModFix/>
          </a:blip>
          <a:stretch>
            <a:fillRect/>
          </a:stretch>
        </p:blipFill>
        <p:spPr>
          <a:xfrm>
            <a:off x="462225" y="2142400"/>
            <a:ext cx="4850025" cy="1770275"/>
          </a:xfrm>
          <a:prstGeom prst="rect">
            <a:avLst/>
          </a:prstGeom>
          <a:noFill/>
          <a:ln>
            <a:noFill/>
          </a:ln>
        </p:spPr>
      </p:pic>
      <p:pic>
        <p:nvPicPr>
          <p:cNvPr id="75" name="Google Shape;75;p15" title="DD-PO-MB-als-dit-dan-dat-4.jpg"/>
          <p:cNvPicPr preferRelativeResize="0"/>
          <p:nvPr/>
        </p:nvPicPr>
        <p:blipFill>
          <a:blip r:embed="rId6">
            <a:alphaModFix/>
          </a:blip>
          <a:stretch>
            <a:fillRect/>
          </a:stretch>
        </p:blipFill>
        <p:spPr>
          <a:xfrm>
            <a:off x="5512300" y="1625175"/>
            <a:ext cx="3154925" cy="280472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id="80" name="Google Shape;80;p16"/>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81" name="Google Shape;81;p16"/>
          <p:cNvPicPr preferRelativeResize="0"/>
          <p:nvPr/>
        </p:nvPicPr>
        <p:blipFill>
          <a:blip r:embed="rId4">
            <a:alphaModFix/>
          </a:blip>
          <a:stretch>
            <a:fillRect/>
          </a:stretch>
        </p:blipFill>
        <p:spPr>
          <a:xfrm>
            <a:off x="278175" y="145600"/>
            <a:ext cx="2028125" cy="571750"/>
          </a:xfrm>
          <a:prstGeom prst="rect">
            <a:avLst/>
          </a:prstGeom>
          <a:noFill/>
          <a:ln>
            <a:noFill/>
          </a:ln>
        </p:spPr>
      </p:pic>
      <p:sp>
        <p:nvSpPr>
          <p:cNvPr id="82" name="Google Shape;82;p16"/>
          <p:cNvSpPr txBox="1"/>
          <p:nvPr/>
        </p:nvSpPr>
        <p:spPr>
          <a:xfrm>
            <a:off x="762575" y="701625"/>
            <a:ext cx="7540200" cy="90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nl" sz="3000">
                <a:solidFill>
                  <a:srgbClr val="455B99"/>
                </a:solidFill>
              </a:rPr>
              <a:t>De regels in de klas</a:t>
            </a:r>
            <a:endParaRPr sz="3000">
              <a:solidFill>
                <a:srgbClr val="455B99"/>
              </a:solidFill>
            </a:endParaRPr>
          </a:p>
        </p:txBody>
      </p:sp>
      <p:pic>
        <p:nvPicPr>
          <p:cNvPr id="83" name="Google Shape;83;p16" title="DD-PO-MB-als-dit-dan-dat-5.jpg"/>
          <p:cNvPicPr preferRelativeResize="0"/>
          <p:nvPr/>
        </p:nvPicPr>
        <p:blipFill>
          <a:blip r:embed="rId5">
            <a:alphaModFix/>
          </a:blip>
          <a:stretch>
            <a:fillRect/>
          </a:stretch>
        </p:blipFill>
        <p:spPr>
          <a:xfrm>
            <a:off x="2658196" y="1335450"/>
            <a:ext cx="3827600" cy="33568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7"/>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89" name="Google Shape;89;p17"/>
          <p:cNvPicPr preferRelativeResize="0"/>
          <p:nvPr/>
        </p:nvPicPr>
        <p:blipFill>
          <a:blip r:embed="rId4">
            <a:alphaModFix/>
          </a:blip>
          <a:stretch>
            <a:fillRect/>
          </a:stretch>
        </p:blipFill>
        <p:spPr>
          <a:xfrm>
            <a:off x="278175" y="145600"/>
            <a:ext cx="2028125" cy="571750"/>
          </a:xfrm>
          <a:prstGeom prst="rect">
            <a:avLst/>
          </a:prstGeom>
          <a:noFill/>
          <a:ln>
            <a:noFill/>
          </a:ln>
        </p:spPr>
      </p:pic>
      <p:pic>
        <p:nvPicPr>
          <p:cNvPr descr="Informatie stelen, weten wat een land voor plannen heeft, of een heel netwerk platgooien. De afgelopen tijd hoor je er vaak over: hacken. Hoe beschermen we Nederland tegen hackers? En hoe makkelijk is jouw computer te kraken? Lucas duikt samen met hacker Sem in de cyberwereld. En hij komt er zo achter dat met maar een paar kliks jouw Instagram of mailaccount gehackt kan worden." id="90" name="Google Shape;90;p17" title="Lucas duikt in de wereld van het hacken">
            <a:hlinkClick r:id="rId5"/>
          </p:cNvPr>
          <p:cNvPicPr preferRelativeResize="0"/>
          <p:nvPr/>
        </p:nvPicPr>
        <p:blipFill>
          <a:blip r:embed="rId6">
            <a:alphaModFix/>
          </a:blip>
          <a:stretch>
            <a:fillRect/>
          </a:stretch>
        </p:blipFill>
        <p:spPr>
          <a:xfrm>
            <a:off x="1243550" y="699500"/>
            <a:ext cx="6656900" cy="3744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pic>
        <p:nvPicPr>
          <p:cNvPr id="95" name="Google Shape;95;p18"/>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96" name="Google Shape;96;p18"/>
          <p:cNvPicPr preferRelativeResize="0"/>
          <p:nvPr/>
        </p:nvPicPr>
        <p:blipFill>
          <a:blip r:embed="rId4">
            <a:alphaModFix/>
          </a:blip>
          <a:stretch>
            <a:fillRect/>
          </a:stretch>
        </p:blipFill>
        <p:spPr>
          <a:xfrm>
            <a:off x="278175" y="145600"/>
            <a:ext cx="2028125" cy="571750"/>
          </a:xfrm>
          <a:prstGeom prst="rect">
            <a:avLst/>
          </a:prstGeom>
          <a:noFill/>
          <a:ln>
            <a:noFill/>
          </a:ln>
        </p:spPr>
      </p:pic>
      <p:sp>
        <p:nvSpPr>
          <p:cNvPr id="97" name="Google Shape;97;p18"/>
          <p:cNvSpPr txBox="1"/>
          <p:nvPr/>
        </p:nvSpPr>
        <p:spPr>
          <a:xfrm>
            <a:off x="762575" y="701625"/>
            <a:ext cx="7540200" cy="90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nl" sz="3000">
                <a:solidFill>
                  <a:srgbClr val="455B99"/>
                </a:solidFill>
              </a:rPr>
              <a:t>De als-dannen in de klas</a:t>
            </a:r>
            <a:endParaRPr sz="3000">
              <a:solidFill>
                <a:srgbClr val="455B99"/>
              </a:solidFill>
            </a:endParaRPr>
          </a:p>
        </p:txBody>
      </p:sp>
      <p:pic>
        <p:nvPicPr>
          <p:cNvPr id="98" name="Google Shape;98;p18" title="DD-PO-MB-als-dit-dan-dat-6.jpg"/>
          <p:cNvPicPr preferRelativeResize="0"/>
          <p:nvPr/>
        </p:nvPicPr>
        <p:blipFill>
          <a:blip r:embed="rId5">
            <a:alphaModFix/>
          </a:blip>
          <a:stretch>
            <a:fillRect/>
          </a:stretch>
        </p:blipFill>
        <p:spPr>
          <a:xfrm>
            <a:off x="2267038" y="1423425"/>
            <a:ext cx="4531275" cy="30450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id="103" name="Google Shape;103;p19"/>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104" name="Google Shape;104;p19"/>
          <p:cNvPicPr preferRelativeResize="0"/>
          <p:nvPr/>
        </p:nvPicPr>
        <p:blipFill>
          <a:blip r:embed="rId4">
            <a:alphaModFix/>
          </a:blip>
          <a:stretch>
            <a:fillRect/>
          </a:stretch>
        </p:blipFill>
        <p:spPr>
          <a:xfrm>
            <a:off x="278175" y="145600"/>
            <a:ext cx="2028125" cy="571750"/>
          </a:xfrm>
          <a:prstGeom prst="rect">
            <a:avLst/>
          </a:prstGeom>
          <a:noFill/>
          <a:ln>
            <a:noFill/>
          </a:ln>
        </p:spPr>
      </p:pic>
      <p:sp>
        <p:nvSpPr>
          <p:cNvPr id="105" name="Google Shape;105;p19"/>
          <p:cNvSpPr txBox="1"/>
          <p:nvPr/>
        </p:nvSpPr>
        <p:spPr>
          <a:xfrm>
            <a:off x="762575" y="701625"/>
            <a:ext cx="7540200" cy="90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nl" sz="3000">
                <a:solidFill>
                  <a:srgbClr val="455B99"/>
                </a:solidFill>
              </a:rPr>
              <a:t>Hack de klas!</a:t>
            </a:r>
            <a:endParaRPr sz="3000">
              <a:solidFill>
                <a:srgbClr val="455B99"/>
              </a:solidFill>
            </a:endParaRPr>
          </a:p>
        </p:txBody>
      </p:sp>
      <p:pic>
        <p:nvPicPr>
          <p:cNvPr id="106" name="Google Shape;106;p19" title="DD-PO-MB-Als-dit-dan-dat.jpeg"/>
          <p:cNvPicPr preferRelativeResize="0"/>
          <p:nvPr/>
        </p:nvPicPr>
        <p:blipFill>
          <a:blip r:embed="rId5">
            <a:alphaModFix/>
          </a:blip>
          <a:stretch>
            <a:fillRect/>
          </a:stretch>
        </p:blipFill>
        <p:spPr>
          <a:xfrm>
            <a:off x="907953" y="1496825"/>
            <a:ext cx="7328100" cy="29459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id="111" name="Google Shape;111;p20"/>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112" name="Google Shape;112;p20"/>
          <p:cNvPicPr preferRelativeResize="0"/>
          <p:nvPr/>
        </p:nvPicPr>
        <p:blipFill>
          <a:blip r:embed="rId4">
            <a:alphaModFix/>
          </a:blip>
          <a:stretch>
            <a:fillRect/>
          </a:stretch>
        </p:blipFill>
        <p:spPr>
          <a:xfrm>
            <a:off x="278175" y="145600"/>
            <a:ext cx="2028125" cy="571750"/>
          </a:xfrm>
          <a:prstGeom prst="rect">
            <a:avLst/>
          </a:prstGeom>
          <a:noFill/>
          <a:ln>
            <a:noFill/>
          </a:ln>
        </p:spPr>
      </p:pic>
      <p:sp>
        <p:nvSpPr>
          <p:cNvPr id="113" name="Google Shape;113;p20"/>
          <p:cNvSpPr txBox="1"/>
          <p:nvPr/>
        </p:nvSpPr>
        <p:spPr>
          <a:xfrm>
            <a:off x="762575" y="930225"/>
            <a:ext cx="3809400" cy="164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l" sz="3000">
                <a:solidFill>
                  <a:srgbClr val="455B99"/>
                </a:solidFill>
              </a:rPr>
              <a:t>Hoe ging het?</a:t>
            </a:r>
            <a:endParaRPr sz="3000">
              <a:solidFill>
                <a:srgbClr val="455B99"/>
              </a:solidFill>
            </a:endParaRPr>
          </a:p>
        </p:txBody>
      </p:sp>
      <p:pic>
        <p:nvPicPr>
          <p:cNvPr id="114" name="Google Shape;114;p20" title="Als dit dan dat_8.png"/>
          <p:cNvPicPr preferRelativeResize="0"/>
          <p:nvPr/>
        </p:nvPicPr>
        <p:blipFill>
          <a:blip r:embed="rId5">
            <a:alphaModFix/>
          </a:blip>
          <a:stretch>
            <a:fillRect/>
          </a:stretch>
        </p:blipFill>
        <p:spPr>
          <a:xfrm>
            <a:off x="5055450" y="528500"/>
            <a:ext cx="3226575" cy="4086500"/>
          </a:xfrm>
          <a:prstGeom prst="rect">
            <a:avLst/>
          </a:prstGeom>
          <a:noFill/>
          <a:ln>
            <a:noFill/>
          </a:ln>
        </p:spPr>
      </p:pic>
      <p:sp>
        <p:nvSpPr>
          <p:cNvPr id="115" name="Google Shape;115;p20"/>
          <p:cNvSpPr txBox="1"/>
          <p:nvPr/>
        </p:nvSpPr>
        <p:spPr>
          <a:xfrm>
            <a:off x="839700" y="4791051"/>
            <a:ext cx="7999500" cy="3231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nl" sz="900">
                <a:solidFill>
                  <a:schemeClr val="lt1"/>
                </a:solidFill>
              </a:rPr>
              <a:t>Bron: Nevit Dilmen. Creative Commons Attribution-Share Alike 3.0 </a:t>
            </a:r>
            <a:endParaRPr sz="900">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46FD5B7BC0544D96412764ED7642B2" ma:contentTypeVersion="11" ma:contentTypeDescription="Een nieuw document maken." ma:contentTypeScope="" ma:versionID="ae80d9597e0a0a265eca89b13df0edbe">
  <xsd:schema xmlns:xsd="http://www.w3.org/2001/XMLSchema" xmlns:xs="http://www.w3.org/2001/XMLSchema" xmlns:p="http://schemas.microsoft.com/office/2006/metadata/properties" xmlns:ns2="5a25f3cf-063a-418a-ba9d-30d16b52f8b4" xmlns:ns3="ca8a6944-a0f5-40a7-a0d2-863a166fdcde" targetNamespace="http://schemas.microsoft.com/office/2006/metadata/properties" ma:root="true" ma:fieldsID="9515f8bdca54e8ece3f803b214fb3b9c" ns2:_="" ns3:_="">
    <xsd:import namespace="5a25f3cf-063a-418a-ba9d-30d16b52f8b4"/>
    <xsd:import namespace="ca8a6944-a0f5-40a7-a0d2-863a166fdcd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25f3cf-063a-418a-ba9d-30d16b52f8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2e450492-3d4b-419d-87fc-023a65d7f87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8a6944-a0f5-40a7-a0d2-863a166fdcd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520fa0c-2c8d-4411-a5b9-9bf3443f5fc5}" ma:internalName="TaxCatchAll" ma:showField="CatchAllData" ma:web="ca8a6944-a0f5-40a7-a0d2-863a166fdc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a8a6944-a0f5-40a7-a0d2-863a166fdcde" xsi:nil="true"/>
    <lcf76f155ced4ddcb4097134ff3c332f xmlns="5a25f3cf-063a-418a-ba9d-30d16b52f8b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B3CB566-BE7E-42EA-8776-2B1243C38B44}"/>
</file>

<file path=customXml/itemProps2.xml><?xml version="1.0" encoding="utf-8"?>
<ds:datastoreItem xmlns:ds="http://schemas.openxmlformats.org/officeDocument/2006/customXml" ds:itemID="{AD7193F8-429B-4F44-A879-F414BD091EEB}"/>
</file>

<file path=customXml/itemProps3.xml><?xml version="1.0" encoding="utf-8"?>
<ds:datastoreItem xmlns:ds="http://schemas.openxmlformats.org/officeDocument/2006/customXml" ds:itemID="{2D9DDC5D-11C4-4E23-BFAB-B4B0B3A815CF}"/>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0x010100E146FD5B7BC0544D96412764ED7642B2</vt:lpwstr>
  </property>
</Properties>
</file>