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xml" ContentType="application/xml"/>
  <Override PartName="/ppt/theme/theme1.xml" ContentType="application/vnd.openxmlformats-officedocument.theme+xml"/>
  <Override PartName="/ppt/theme/theme2.xml" ContentType="application/vnd.openxmlformats-officedocument.theme+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2" Type="http://schemas.openxmlformats.org/officeDocument/2006/relationships/custom-properties" Target="docProps/custom.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59" r:id="rId4"/>
  </p:sldMasterIdLst>
  <p:notesMasterIdLst>
    <p:notesMasterId r:id="rId5"/>
  </p:notesMasterIdLst>
  <p:sldIdLst>
    <p:sldId id="256" r:id="rId6"/>
    <p:sldId id="257" r:id="rId7"/>
    <p:sldId id="258" r:id="rId8"/>
    <p:sldId id="259" r:id="rId9"/>
    <p:sldId id="260" r:id="rId10"/>
    <p:sldId id="261" r:id="rId11"/>
    <p:sldId id="262" r:id="rId12"/>
    <p:sldId id="263" r:id="rId13"/>
  </p:sldIdLst>
  <p:sldSz cy="5143500" cx="9144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747775"/>
          </p15:clr>
        </p15:guide>
        <p15:guide id="2" pos="2880">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13" Type="http://schemas.openxmlformats.org/officeDocument/2006/relationships/slide" Target="slides/slide8.xml"/><Relationship Id="rId8" Type="http://schemas.openxmlformats.org/officeDocument/2006/relationships/slide" Target="slides/slide3.xml"/><Relationship Id="rId3" Type="http://schemas.openxmlformats.org/officeDocument/2006/relationships/presProps" Target="presProps.xml"/><Relationship Id="rId12" Type="http://schemas.openxmlformats.org/officeDocument/2006/relationships/slide" Target="slides/slide7.xml"/><Relationship Id="rId7" Type="http://schemas.openxmlformats.org/officeDocument/2006/relationships/slide" Target="slides/slide2.xml"/><Relationship Id="rId2" Type="http://schemas.openxmlformats.org/officeDocument/2006/relationships/viewProps" Target="viewProps.xml"/><Relationship Id="rId16" Type="http://schemas.openxmlformats.org/officeDocument/2006/relationships/customXml" Target="../customXml/item3.xml"/><Relationship Id="rId11" Type="http://schemas.openxmlformats.org/officeDocument/2006/relationships/slide" Target="slides/slide6.xml"/><Relationship Id="rId1" Type="http://schemas.openxmlformats.org/officeDocument/2006/relationships/theme" Target="theme/theme1.xml"/><Relationship Id="rId6" Type="http://schemas.openxmlformats.org/officeDocument/2006/relationships/slide" Target="slides/slide1.xml"/><Relationship Id="rId5" Type="http://schemas.openxmlformats.org/officeDocument/2006/relationships/notesMaster" Target="notesMasters/notesMaster1.xml"/><Relationship Id="rId15" Type="http://schemas.openxmlformats.org/officeDocument/2006/relationships/customXml" Target="../customXml/item2.xml"/><Relationship Id="rId10" Type="http://schemas.openxmlformats.org/officeDocument/2006/relationships/slide" Target="slides/slide5.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customXml" Target="../customXml/item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0" name="Shape 50"/>
        <p:cNvGrpSpPr/>
        <p:nvPr/>
      </p:nvGrpSpPr>
      <p:grpSpPr>
        <a:xfrm>
          <a:off x="0" y="0"/>
          <a:ext cx="0" cy="0"/>
          <a:chOff x="0" y="0"/>
          <a:chExt cx="0" cy="0"/>
        </a:xfrm>
      </p:grpSpPr>
      <p:sp>
        <p:nvSpPr>
          <p:cNvPr id="51" name="Google Shape;51;p: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
        <p:nvSpPr>
          <p:cNvPr id="52" name="Google Shape;52;p: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8" name="Shape 58"/>
        <p:cNvGrpSpPr/>
        <p:nvPr/>
      </p:nvGrpSpPr>
      <p:grpSpPr>
        <a:xfrm>
          <a:off x="0" y="0"/>
          <a:ext cx="0" cy="0"/>
          <a:chOff x="0" y="0"/>
          <a:chExt cx="0" cy="0"/>
        </a:xfrm>
      </p:grpSpPr>
      <p:sp>
        <p:nvSpPr>
          <p:cNvPr id="59" name="Google Shape;59;g32831055bb1_0_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60" name="Google Shape;60;g32831055bb1_0_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7" name="Shape 67"/>
        <p:cNvGrpSpPr/>
        <p:nvPr/>
      </p:nvGrpSpPr>
      <p:grpSpPr>
        <a:xfrm>
          <a:off x="0" y="0"/>
          <a:ext cx="0" cy="0"/>
          <a:chOff x="0" y="0"/>
          <a:chExt cx="0" cy="0"/>
        </a:xfrm>
      </p:grpSpPr>
      <p:sp>
        <p:nvSpPr>
          <p:cNvPr id="68" name="Google Shape;68;g32831055bb1_0_2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69" name="Google Shape;69;g32831055bb1_0_2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6" name="Shape 76"/>
        <p:cNvGrpSpPr/>
        <p:nvPr/>
      </p:nvGrpSpPr>
      <p:grpSpPr>
        <a:xfrm>
          <a:off x="0" y="0"/>
          <a:ext cx="0" cy="0"/>
          <a:chOff x="0" y="0"/>
          <a:chExt cx="0" cy="0"/>
        </a:xfrm>
      </p:grpSpPr>
      <p:sp>
        <p:nvSpPr>
          <p:cNvPr id="77" name="Google Shape;77;g33956fd5462_0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8" name="Google Shape;78;g33956fd5462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4" name="Shape 84"/>
        <p:cNvGrpSpPr/>
        <p:nvPr/>
      </p:nvGrpSpPr>
      <p:grpSpPr>
        <a:xfrm>
          <a:off x="0" y="0"/>
          <a:ext cx="0" cy="0"/>
          <a:chOff x="0" y="0"/>
          <a:chExt cx="0" cy="0"/>
        </a:xfrm>
      </p:grpSpPr>
      <p:sp>
        <p:nvSpPr>
          <p:cNvPr id="85" name="Google Shape;85;g33956fd5462_0_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86" name="Google Shape;86;g33956fd5462_0_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1" name="Shape 91"/>
        <p:cNvGrpSpPr/>
        <p:nvPr/>
      </p:nvGrpSpPr>
      <p:grpSpPr>
        <a:xfrm>
          <a:off x="0" y="0"/>
          <a:ext cx="0" cy="0"/>
          <a:chOff x="0" y="0"/>
          <a:chExt cx="0" cy="0"/>
        </a:xfrm>
      </p:grpSpPr>
      <p:sp>
        <p:nvSpPr>
          <p:cNvPr id="92" name="Google Shape;92;g33956fd5462_0_1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93" name="Google Shape;93;g33956fd5462_0_1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9" name="Shape 99"/>
        <p:cNvGrpSpPr/>
        <p:nvPr/>
      </p:nvGrpSpPr>
      <p:grpSpPr>
        <a:xfrm>
          <a:off x="0" y="0"/>
          <a:ext cx="0" cy="0"/>
          <a:chOff x="0" y="0"/>
          <a:chExt cx="0" cy="0"/>
        </a:xfrm>
      </p:grpSpPr>
      <p:sp>
        <p:nvSpPr>
          <p:cNvPr id="100" name="Google Shape;100;g33956fd5462_0_1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01" name="Google Shape;101;g33956fd5462_0_1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7" name="Shape 107"/>
        <p:cNvGrpSpPr/>
        <p:nvPr/>
      </p:nvGrpSpPr>
      <p:grpSpPr>
        <a:xfrm>
          <a:off x="0" y="0"/>
          <a:ext cx="0" cy="0"/>
          <a:chOff x="0" y="0"/>
          <a:chExt cx="0" cy="0"/>
        </a:xfrm>
      </p:grpSpPr>
      <p:sp>
        <p:nvSpPr>
          <p:cNvPr id="108" name="Google Shape;108;g33956fd5462_0_2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09" name="Google Shape;109;g33956fd5462_0_2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txBox="1"/>
          <p:nvPr>
            <p:ph type="ctrTitle"/>
          </p:nvPr>
        </p:nvSpPr>
        <p:spPr>
          <a:xfrm>
            <a:off x="311708" y="744575"/>
            <a:ext cx="8520600" cy="2052600"/>
          </a:xfrm>
          <a:prstGeom prst="rect">
            <a:avLst/>
          </a:prstGeom>
        </p:spPr>
        <p:txBody>
          <a:bodyPr anchorCtr="0" anchor="b" bIns="91425" lIns="91425" spcFirstLastPara="1" rIns="91425" wrap="square" tIns="91425">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11" name="Google Shape;11;p2"/>
          <p:cNvSpPr txBox="1"/>
          <p:nvPr>
            <p:ph idx="1" type="subTitle"/>
          </p:nvPr>
        </p:nvSpPr>
        <p:spPr>
          <a:xfrm>
            <a:off x="311700" y="2834125"/>
            <a:ext cx="8520600" cy="7926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2" name="Google Shape;12;p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nl"/>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4" name="Shape 44"/>
        <p:cNvGrpSpPr/>
        <p:nvPr/>
      </p:nvGrpSpPr>
      <p:grpSpPr>
        <a:xfrm>
          <a:off x="0" y="0"/>
          <a:ext cx="0" cy="0"/>
          <a:chOff x="0" y="0"/>
          <a:chExt cx="0" cy="0"/>
        </a:xfrm>
      </p:grpSpPr>
      <p:sp>
        <p:nvSpPr>
          <p:cNvPr id="45" name="Google Shape;45;p11"/>
          <p:cNvSpPr txBox="1"/>
          <p:nvPr>
            <p:ph hasCustomPrompt="1" type="title"/>
          </p:nvPr>
        </p:nvSpPr>
        <p:spPr>
          <a:xfrm>
            <a:off x="311700" y="1106125"/>
            <a:ext cx="8520600" cy="1963500"/>
          </a:xfrm>
          <a:prstGeom prst="rect">
            <a:avLst/>
          </a:prstGeom>
        </p:spPr>
        <p:txBody>
          <a:bodyPr anchorCtr="0" anchor="b" bIns="91425" lIns="91425" spcFirstLastPara="1" rIns="91425" wrap="square" tIns="91425">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p:nvPr>
            <p:ph idx="1" type="body"/>
          </p:nvPr>
        </p:nvSpPr>
        <p:spPr>
          <a:xfrm>
            <a:off x="311700" y="3152225"/>
            <a:ext cx="8520600" cy="1300800"/>
          </a:xfrm>
          <a:prstGeom prst="rect">
            <a:avLst/>
          </a:prstGeom>
        </p:spPr>
        <p:txBody>
          <a:bodyPr anchorCtr="0" anchor="t" bIns="91425" lIns="91425" spcFirstLastPara="1" rIns="91425" wrap="square" tIns="91425">
            <a:normAutofit/>
          </a:bodyPr>
          <a:lstStyle>
            <a:lvl1pPr indent="-342900" lvl="0" marL="457200" algn="ctr">
              <a:spcBef>
                <a:spcPts val="0"/>
              </a:spcBef>
              <a:spcAft>
                <a:spcPts val="0"/>
              </a:spcAft>
              <a:buSzPts val="1800"/>
              <a:buChar char="●"/>
              <a:defRPr/>
            </a:lvl1pPr>
            <a:lvl2pPr indent="-317500" lvl="1" marL="914400" algn="ctr">
              <a:spcBef>
                <a:spcPts val="0"/>
              </a:spcBef>
              <a:spcAft>
                <a:spcPts val="0"/>
              </a:spcAft>
              <a:buSzPts val="1400"/>
              <a:buChar char="○"/>
              <a:defRPr/>
            </a:lvl2pPr>
            <a:lvl3pPr indent="-317500" lvl="2" marL="1371600" algn="ctr">
              <a:spcBef>
                <a:spcPts val="0"/>
              </a:spcBef>
              <a:spcAft>
                <a:spcPts val="0"/>
              </a:spcAft>
              <a:buSzPts val="1400"/>
              <a:buChar char="■"/>
              <a:defRPr/>
            </a:lvl3pPr>
            <a:lvl4pPr indent="-317500" lvl="3" marL="1828800" algn="ctr">
              <a:spcBef>
                <a:spcPts val="0"/>
              </a:spcBef>
              <a:spcAft>
                <a:spcPts val="0"/>
              </a:spcAft>
              <a:buSzPts val="1400"/>
              <a:buChar char="●"/>
              <a:defRPr/>
            </a:lvl4pPr>
            <a:lvl5pPr indent="-317500" lvl="4" marL="2286000" algn="ctr">
              <a:spcBef>
                <a:spcPts val="0"/>
              </a:spcBef>
              <a:spcAft>
                <a:spcPts val="0"/>
              </a:spcAft>
              <a:buSzPts val="1400"/>
              <a:buChar char="○"/>
              <a:defRPr/>
            </a:lvl5pPr>
            <a:lvl6pPr indent="-317500" lvl="5" marL="2743200" algn="ctr">
              <a:spcBef>
                <a:spcPts val="0"/>
              </a:spcBef>
              <a:spcAft>
                <a:spcPts val="0"/>
              </a:spcAft>
              <a:buSzPts val="1400"/>
              <a:buChar char="■"/>
              <a:defRPr/>
            </a:lvl6pPr>
            <a:lvl7pPr indent="-317500" lvl="6" marL="3200400" algn="ctr">
              <a:spcBef>
                <a:spcPts val="0"/>
              </a:spcBef>
              <a:spcAft>
                <a:spcPts val="0"/>
              </a:spcAft>
              <a:buSzPts val="1400"/>
              <a:buChar char="●"/>
              <a:defRPr/>
            </a:lvl7pPr>
            <a:lvl8pPr indent="-317500" lvl="7" marL="3657600" algn="ctr">
              <a:spcBef>
                <a:spcPts val="0"/>
              </a:spcBef>
              <a:spcAft>
                <a:spcPts val="0"/>
              </a:spcAft>
              <a:buSzPts val="1400"/>
              <a:buChar char="○"/>
              <a:defRPr/>
            </a:lvl8pPr>
            <a:lvl9pPr indent="-317500" lvl="8" marL="4114800" algn="ctr">
              <a:spcBef>
                <a:spcPts val="0"/>
              </a:spcBef>
              <a:spcAft>
                <a:spcPts val="0"/>
              </a:spcAft>
              <a:buSzPts val="1400"/>
              <a:buChar char="■"/>
              <a:defRPr/>
            </a:lvl9pPr>
          </a:lstStyle>
          <a:p/>
        </p:txBody>
      </p:sp>
      <p:sp>
        <p:nvSpPr>
          <p:cNvPr id="47" name="Google Shape;47;p11"/>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nl"/>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8" name="Shape 48"/>
        <p:cNvGrpSpPr/>
        <p:nvPr/>
      </p:nvGrpSpPr>
      <p:grpSpPr>
        <a:xfrm>
          <a:off x="0" y="0"/>
          <a:ext cx="0" cy="0"/>
          <a:chOff x="0" y="0"/>
          <a:chExt cx="0" cy="0"/>
        </a:xfrm>
      </p:grpSpPr>
      <p:sp>
        <p:nvSpPr>
          <p:cNvPr id="49" name="Google Shape;49;p1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nl"/>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3" name="Shape 13"/>
        <p:cNvGrpSpPr/>
        <p:nvPr/>
      </p:nvGrpSpPr>
      <p:grpSpPr>
        <a:xfrm>
          <a:off x="0" y="0"/>
          <a:ext cx="0" cy="0"/>
          <a:chOff x="0" y="0"/>
          <a:chExt cx="0" cy="0"/>
        </a:xfrm>
      </p:grpSpPr>
      <p:sp>
        <p:nvSpPr>
          <p:cNvPr id="14" name="Google Shape;14;p3"/>
          <p:cNvSpPr txBox="1"/>
          <p:nvPr>
            <p:ph type="title"/>
          </p:nvPr>
        </p:nvSpPr>
        <p:spPr>
          <a:xfrm>
            <a:off x="311700" y="2150850"/>
            <a:ext cx="8520600" cy="841800"/>
          </a:xfrm>
          <a:prstGeom prst="rect">
            <a:avLst/>
          </a:prstGeom>
        </p:spPr>
        <p:txBody>
          <a:bodyPr anchorCtr="0" anchor="ctr" bIns="91425" lIns="91425" spcFirstLastPara="1" rIns="91425" wrap="square" tIns="91425">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
        <p:nvSpPr>
          <p:cNvPr id="15" name="Google Shape;15;p3"/>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nl"/>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6" name="Shape 16"/>
        <p:cNvGrpSpPr/>
        <p:nvPr/>
      </p:nvGrpSpPr>
      <p:grpSpPr>
        <a:xfrm>
          <a:off x="0" y="0"/>
          <a:ext cx="0" cy="0"/>
          <a:chOff x="0" y="0"/>
          <a:chExt cx="0" cy="0"/>
        </a:xfrm>
      </p:grpSpPr>
      <p:sp>
        <p:nvSpPr>
          <p:cNvPr id="17" name="Google Shape;17;p4"/>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18" name="Google Shape;18;p4"/>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19" name="Google Shape;19;p4"/>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nl"/>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0" name="Shape 20"/>
        <p:cNvGrpSpPr/>
        <p:nvPr/>
      </p:nvGrpSpPr>
      <p:grpSpPr>
        <a:xfrm>
          <a:off x="0" y="0"/>
          <a:ext cx="0" cy="0"/>
          <a:chOff x="0" y="0"/>
          <a:chExt cx="0" cy="0"/>
        </a:xfrm>
      </p:grpSpPr>
      <p:sp>
        <p:nvSpPr>
          <p:cNvPr id="21" name="Google Shape;21;p5"/>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2" name="Google Shape;22;p5"/>
          <p:cNvSpPr txBox="1"/>
          <p:nvPr>
            <p:ph idx="1" type="body"/>
          </p:nvPr>
        </p:nvSpPr>
        <p:spPr>
          <a:xfrm>
            <a:off x="3117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3" name="Google Shape;23;p5"/>
          <p:cNvSpPr txBox="1"/>
          <p:nvPr>
            <p:ph idx="2" type="body"/>
          </p:nvPr>
        </p:nvSpPr>
        <p:spPr>
          <a:xfrm>
            <a:off x="48324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4" name="Google Shape;24;p5"/>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nl"/>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5" name="Shape 25"/>
        <p:cNvGrpSpPr/>
        <p:nvPr/>
      </p:nvGrpSpPr>
      <p:grpSpPr>
        <a:xfrm>
          <a:off x="0" y="0"/>
          <a:ext cx="0" cy="0"/>
          <a:chOff x="0" y="0"/>
          <a:chExt cx="0" cy="0"/>
        </a:xfrm>
      </p:grpSpPr>
      <p:sp>
        <p:nvSpPr>
          <p:cNvPr id="26" name="Google Shape;26;p6"/>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7" name="Google Shape;27;p6"/>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nl"/>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8" name="Shape 28"/>
        <p:cNvGrpSpPr/>
        <p:nvPr/>
      </p:nvGrpSpPr>
      <p:grpSpPr>
        <a:xfrm>
          <a:off x="0" y="0"/>
          <a:ext cx="0" cy="0"/>
          <a:chOff x="0" y="0"/>
          <a:chExt cx="0" cy="0"/>
        </a:xfrm>
      </p:grpSpPr>
      <p:sp>
        <p:nvSpPr>
          <p:cNvPr id="29" name="Google Shape;29;p7"/>
          <p:cNvSpPr txBox="1"/>
          <p:nvPr>
            <p:ph type="title"/>
          </p:nvPr>
        </p:nvSpPr>
        <p:spPr>
          <a:xfrm>
            <a:off x="311700" y="555600"/>
            <a:ext cx="2808000" cy="755700"/>
          </a:xfrm>
          <a:prstGeom prst="rect">
            <a:avLst/>
          </a:prstGeom>
        </p:spPr>
        <p:txBody>
          <a:bodyPr anchorCtr="0" anchor="b" bIns="91425" lIns="91425" spcFirstLastPara="1" rIns="91425" wrap="square" tIns="91425">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0" name="Google Shape;30;p7"/>
          <p:cNvSpPr txBox="1"/>
          <p:nvPr>
            <p:ph idx="1" type="body"/>
          </p:nvPr>
        </p:nvSpPr>
        <p:spPr>
          <a:xfrm>
            <a:off x="311700" y="1389600"/>
            <a:ext cx="2808000" cy="3179400"/>
          </a:xfrm>
          <a:prstGeom prst="rect">
            <a:avLst/>
          </a:prstGeom>
        </p:spPr>
        <p:txBody>
          <a:bodyPr anchorCtr="0" anchor="t" bIns="91425" lIns="91425" spcFirstLastPara="1" rIns="91425" wrap="square" tIns="91425">
            <a:normAutofit/>
          </a:bodyPr>
          <a:lstStyle>
            <a:lvl1pPr indent="-304800" lvl="0" marL="457200">
              <a:spcBef>
                <a:spcPts val="0"/>
              </a:spcBef>
              <a:spcAft>
                <a:spcPts val="0"/>
              </a:spcAft>
              <a:buSzPts val="1200"/>
              <a:buChar char="●"/>
              <a:defRPr sz="12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31" name="Google Shape;31;p7"/>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nl"/>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2" name="Shape 32"/>
        <p:cNvGrpSpPr/>
        <p:nvPr/>
      </p:nvGrpSpPr>
      <p:grpSpPr>
        <a:xfrm>
          <a:off x="0" y="0"/>
          <a:ext cx="0" cy="0"/>
          <a:chOff x="0" y="0"/>
          <a:chExt cx="0" cy="0"/>
        </a:xfrm>
      </p:grpSpPr>
      <p:sp>
        <p:nvSpPr>
          <p:cNvPr id="33" name="Google Shape;33;p8"/>
          <p:cNvSpPr txBox="1"/>
          <p:nvPr>
            <p:ph type="title"/>
          </p:nvPr>
        </p:nvSpPr>
        <p:spPr>
          <a:xfrm>
            <a:off x="490250" y="450150"/>
            <a:ext cx="6367800" cy="4090800"/>
          </a:xfrm>
          <a:prstGeom prst="rect">
            <a:avLst/>
          </a:prstGeom>
        </p:spPr>
        <p:txBody>
          <a:bodyPr anchorCtr="0" anchor="ctr" bIns="91425" lIns="91425" spcFirstLastPara="1" rIns="91425" wrap="square" tIns="91425">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34" name="Google Shape;34;p8"/>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nl"/>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 name="Google Shape;37;p9"/>
          <p:cNvSpPr txBox="1"/>
          <p:nvPr>
            <p:ph type="title"/>
          </p:nvPr>
        </p:nvSpPr>
        <p:spPr>
          <a:xfrm>
            <a:off x="265500" y="1233175"/>
            <a:ext cx="4045200" cy="1482300"/>
          </a:xfrm>
          <a:prstGeom prst="rect">
            <a:avLst/>
          </a:prstGeom>
        </p:spPr>
        <p:txBody>
          <a:bodyPr anchorCtr="0" anchor="b" bIns="91425" lIns="91425" spcFirstLastPara="1" rIns="91425" wrap="square" tIns="91425">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38" name="Google Shape;38;p9"/>
          <p:cNvSpPr txBox="1"/>
          <p:nvPr>
            <p:ph idx="1" type="subTitle"/>
          </p:nvPr>
        </p:nvSpPr>
        <p:spPr>
          <a:xfrm>
            <a:off x="265500" y="2803075"/>
            <a:ext cx="4045200" cy="12351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39" name="Google Shape;39;p9"/>
          <p:cNvSpPr txBox="1"/>
          <p:nvPr>
            <p:ph idx="2" type="body"/>
          </p:nvPr>
        </p:nvSpPr>
        <p:spPr>
          <a:xfrm>
            <a:off x="4939500" y="724075"/>
            <a:ext cx="3837000" cy="3695100"/>
          </a:xfrm>
          <a:prstGeom prst="rect">
            <a:avLst/>
          </a:prstGeom>
        </p:spPr>
        <p:txBody>
          <a:bodyPr anchorCtr="0" anchor="ctr"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40" name="Google Shape;40;p9"/>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nl"/>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1" name="Shape 41"/>
        <p:cNvGrpSpPr/>
        <p:nvPr/>
      </p:nvGrpSpPr>
      <p:grpSpPr>
        <a:xfrm>
          <a:off x="0" y="0"/>
          <a:ext cx="0" cy="0"/>
          <a:chOff x="0" y="0"/>
          <a:chExt cx="0" cy="0"/>
        </a:xfrm>
      </p:grpSpPr>
      <p:sp>
        <p:nvSpPr>
          <p:cNvPr id="42" name="Google Shape;42;p10"/>
          <p:cNvSpPr txBox="1"/>
          <p:nvPr>
            <p:ph idx="1" type="body"/>
          </p:nvPr>
        </p:nvSpPr>
        <p:spPr>
          <a:xfrm>
            <a:off x="311700" y="4230575"/>
            <a:ext cx="5998800" cy="605100"/>
          </a:xfrm>
          <a:prstGeom prst="rect">
            <a:avLst/>
          </a:prstGeom>
        </p:spPr>
        <p:txBody>
          <a:bodyPr anchorCtr="0" anchor="ctr" bIns="91425" lIns="91425" spcFirstLastPara="1" rIns="91425" wrap="square" tIns="91425">
            <a:normAutofit/>
          </a:bodyPr>
          <a:lstStyle>
            <a:lvl1pPr indent="-228600" lvl="0" marL="457200">
              <a:lnSpc>
                <a:spcPct val="100000"/>
              </a:lnSpc>
              <a:spcBef>
                <a:spcPts val="0"/>
              </a:spcBef>
              <a:spcAft>
                <a:spcPts val="0"/>
              </a:spcAft>
              <a:buSzPts val="1800"/>
              <a:buNone/>
              <a:defRPr/>
            </a:lvl1pPr>
          </a:lstStyle>
          <a:p/>
        </p:txBody>
      </p:sp>
      <p:sp>
        <p:nvSpPr>
          <p:cNvPr id="43" name="Google Shape;43;p10"/>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nl"/>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p:txBody>
      </p:sp>
      <p:sp>
        <p:nvSpPr>
          <p:cNvPr id="7" name="Google Shape;7;p1"/>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rmAutofit/>
          </a:bodyPr>
          <a:lstStyle>
            <a:lvl1pPr indent="-342900" lvl="0" marL="457200">
              <a:lnSpc>
                <a:spcPct val="115000"/>
              </a:lnSpc>
              <a:spcBef>
                <a:spcPts val="0"/>
              </a:spcBef>
              <a:spcAft>
                <a:spcPts val="0"/>
              </a:spcAft>
              <a:buClr>
                <a:schemeClr val="dk2"/>
              </a:buClr>
              <a:buSzPts val="1800"/>
              <a:buChar char="●"/>
              <a:defRPr sz="1800">
                <a:solidFill>
                  <a:schemeClr val="dk2"/>
                </a:solidFill>
              </a:defRPr>
            </a:lvl1pPr>
            <a:lvl2pPr indent="-317500" lvl="1" marL="914400">
              <a:lnSpc>
                <a:spcPct val="115000"/>
              </a:lnSpc>
              <a:spcBef>
                <a:spcPts val="0"/>
              </a:spcBef>
              <a:spcAft>
                <a:spcPts val="0"/>
              </a:spcAft>
              <a:buClr>
                <a:schemeClr val="dk2"/>
              </a:buClr>
              <a:buSzPts val="1400"/>
              <a:buChar char="○"/>
              <a:defRPr>
                <a:solidFill>
                  <a:schemeClr val="dk2"/>
                </a:solidFill>
              </a:defRPr>
            </a:lvl2pPr>
            <a:lvl3pPr indent="-317500" lvl="2" marL="1371600">
              <a:lnSpc>
                <a:spcPct val="115000"/>
              </a:lnSpc>
              <a:spcBef>
                <a:spcPts val="0"/>
              </a:spcBef>
              <a:spcAft>
                <a:spcPts val="0"/>
              </a:spcAft>
              <a:buClr>
                <a:schemeClr val="dk2"/>
              </a:buClr>
              <a:buSzPts val="1400"/>
              <a:buChar char="■"/>
              <a:defRPr>
                <a:solidFill>
                  <a:schemeClr val="dk2"/>
                </a:solidFill>
              </a:defRPr>
            </a:lvl3pPr>
            <a:lvl4pPr indent="-317500" lvl="3" marL="1828800">
              <a:lnSpc>
                <a:spcPct val="115000"/>
              </a:lnSpc>
              <a:spcBef>
                <a:spcPts val="0"/>
              </a:spcBef>
              <a:spcAft>
                <a:spcPts val="0"/>
              </a:spcAft>
              <a:buClr>
                <a:schemeClr val="dk2"/>
              </a:buClr>
              <a:buSzPts val="1400"/>
              <a:buChar char="●"/>
              <a:defRPr>
                <a:solidFill>
                  <a:schemeClr val="dk2"/>
                </a:solidFill>
              </a:defRPr>
            </a:lvl4pPr>
            <a:lvl5pPr indent="-317500" lvl="4" marL="2286000">
              <a:lnSpc>
                <a:spcPct val="115000"/>
              </a:lnSpc>
              <a:spcBef>
                <a:spcPts val="0"/>
              </a:spcBef>
              <a:spcAft>
                <a:spcPts val="0"/>
              </a:spcAft>
              <a:buClr>
                <a:schemeClr val="dk2"/>
              </a:buClr>
              <a:buSzPts val="1400"/>
              <a:buChar char="○"/>
              <a:defRPr>
                <a:solidFill>
                  <a:schemeClr val="dk2"/>
                </a:solidFill>
              </a:defRPr>
            </a:lvl5pPr>
            <a:lvl6pPr indent="-317500" lvl="5" marL="2743200">
              <a:lnSpc>
                <a:spcPct val="115000"/>
              </a:lnSpc>
              <a:spcBef>
                <a:spcPts val="0"/>
              </a:spcBef>
              <a:spcAft>
                <a:spcPts val="0"/>
              </a:spcAft>
              <a:buClr>
                <a:schemeClr val="dk2"/>
              </a:buClr>
              <a:buSzPts val="1400"/>
              <a:buChar char="■"/>
              <a:defRPr>
                <a:solidFill>
                  <a:schemeClr val="dk2"/>
                </a:solidFill>
              </a:defRPr>
            </a:lvl6pPr>
            <a:lvl7pPr indent="-317500" lvl="6" marL="3200400">
              <a:lnSpc>
                <a:spcPct val="115000"/>
              </a:lnSpc>
              <a:spcBef>
                <a:spcPts val="0"/>
              </a:spcBef>
              <a:spcAft>
                <a:spcPts val="0"/>
              </a:spcAft>
              <a:buClr>
                <a:schemeClr val="dk2"/>
              </a:buClr>
              <a:buSzPts val="1400"/>
              <a:buChar char="●"/>
              <a:defRPr>
                <a:solidFill>
                  <a:schemeClr val="dk2"/>
                </a:solidFill>
              </a:defRPr>
            </a:lvl7pPr>
            <a:lvl8pPr indent="-317500" lvl="7" marL="3657600">
              <a:lnSpc>
                <a:spcPct val="115000"/>
              </a:lnSpc>
              <a:spcBef>
                <a:spcPts val="0"/>
              </a:spcBef>
              <a:spcAft>
                <a:spcPts val="0"/>
              </a:spcAft>
              <a:buClr>
                <a:schemeClr val="dk2"/>
              </a:buClr>
              <a:buSzPts val="1400"/>
              <a:buChar char="○"/>
              <a:defRPr>
                <a:solidFill>
                  <a:schemeClr val="dk2"/>
                </a:solidFill>
              </a:defRPr>
            </a:lvl8pPr>
            <a:lvl9pPr indent="-317500" lvl="8" marL="4114800">
              <a:lnSpc>
                <a:spcPct val="115000"/>
              </a:lnSpc>
              <a:spcBef>
                <a:spcPts val="0"/>
              </a:spcBef>
              <a:spcAft>
                <a:spcPts val="0"/>
              </a:spcAft>
              <a:buClr>
                <a:schemeClr val="dk2"/>
              </a:buClr>
              <a:buSzPts val="1400"/>
              <a:buChar char="■"/>
              <a:defRPr>
                <a:solidFill>
                  <a:schemeClr val="dk2"/>
                </a:solidFill>
              </a:defRPr>
            </a:lvl9pPr>
          </a:lstStyle>
          <a:p/>
        </p:txBody>
      </p:sp>
      <p:sp>
        <p:nvSpPr>
          <p:cNvPr id="8" name="Google Shape;8;p1"/>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indent="0" lvl="0" marL="0" rtl="0" algn="r">
              <a:spcBef>
                <a:spcPts val="0"/>
              </a:spcBef>
              <a:spcAft>
                <a:spcPts val="0"/>
              </a:spcAft>
              <a:buNone/>
            </a:pPr>
            <a:fld id="{00000000-1234-1234-1234-123412341234}" type="slidenum">
              <a:rPr lang="nl"/>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1.png"/><Relationship Id="rId4" Type="http://schemas.openxmlformats.org/officeDocument/2006/relationships/image" Target="../media/image2.png"/><Relationship Id="rId5" Type="http://schemas.openxmlformats.org/officeDocument/2006/relationships/image" Target="../media/image6.jp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 Id="rId3" Type="http://schemas.openxmlformats.org/officeDocument/2006/relationships/image" Target="../media/image1.png"/><Relationship Id="rId4" Type="http://schemas.openxmlformats.org/officeDocument/2006/relationships/image" Target="../media/image2.png"/><Relationship Id="rId5" Type="http://schemas.openxmlformats.org/officeDocument/2006/relationships/image" Target="../media/image5.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 Id="rId3" Type="http://schemas.openxmlformats.org/officeDocument/2006/relationships/image" Target="../media/image1.png"/><Relationship Id="rId4" Type="http://schemas.openxmlformats.org/officeDocument/2006/relationships/image" Target="../media/image2.png"/><Relationship Id="rId5" Type="http://schemas.openxmlformats.org/officeDocument/2006/relationships/image" Target="../media/image9.jpg"/><Relationship Id="rId6" Type="http://schemas.openxmlformats.org/officeDocument/2006/relationships/image" Target="../media/image7.jp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 Id="rId3" Type="http://schemas.openxmlformats.org/officeDocument/2006/relationships/image" Target="../media/image1.png"/><Relationship Id="rId4" Type="http://schemas.openxmlformats.org/officeDocument/2006/relationships/image" Target="../media/image2.png"/><Relationship Id="rId5" Type="http://schemas.openxmlformats.org/officeDocument/2006/relationships/image" Target="../media/image10.jp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 Id="rId3" Type="http://schemas.openxmlformats.org/officeDocument/2006/relationships/image" Target="../media/image1.png"/><Relationship Id="rId4" Type="http://schemas.openxmlformats.org/officeDocument/2006/relationships/image" Target="../media/image2.png"/><Relationship Id="rId5" Type="http://schemas.openxmlformats.org/officeDocument/2006/relationships/hyperlink" Target="http://www.youtube.com/watch?v=UBrH5-Kdkd8" TargetMode="External"/><Relationship Id="rId6" Type="http://schemas.openxmlformats.org/officeDocument/2006/relationships/image" Target="../media/image3.jp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 Id="rId3" Type="http://schemas.openxmlformats.org/officeDocument/2006/relationships/image" Target="../media/image1.png"/><Relationship Id="rId4" Type="http://schemas.openxmlformats.org/officeDocument/2006/relationships/image" Target="../media/image2.png"/><Relationship Id="rId5" Type="http://schemas.openxmlformats.org/officeDocument/2006/relationships/image" Target="../media/image4.jp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 Id="rId3" Type="http://schemas.openxmlformats.org/officeDocument/2006/relationships/image" Target="../media/image1.png"/><Relationship Id="rId4" Type="http://schemas.openxmlformats.org/officeDocument/2006/relationships/image" Target="../media/image2.png"/><Relationship Id="rId5" Type="http://schemas.openxmlformats.org/officeDocument/2006/relationships/image" Target="../media/image6.jp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 Id="rId3" Type="http://schemas.openxmlformats.org/officeDocument/2006/relationships/image" Target="../media/image1.png"/><Relationship Id="rId4" Type="http://schemas.openxmlformats.org/officeDocument/2006/relationships/image" Target="../media/image2.png"/><Relationship Id="rId5" Type="http://schemas.openxmlformats.org/officeDocument/2006/relationships/image" Target="../media/image8.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3" name="Shape 53"/>
        <p:cNvGrpSpPr/>
        <p:nvPr/>
      </p:nvGrpSpPr>
      <p:grpSpPr>
        <a:xfrm>
          <a:off x="0" y="0"/>
          <a:ext cx="0" cy="0"/>
          <a:chOff x="0" y="0"/>
          <a:chExt cx="0" cy="0"/>
        </a:xfrm>
      </p:grpSpPr>
      <p:pic>
        <p:nvPicPr>
          <p:cNvPr id="54" name="Google Shape;54;p13"/>
          <p:cNvPicPr preferRelativeResize="0"/>
          <p:nvPr/>
        </p:nvPicPr>
        <p:blipFill>
          <a:blip r:embed="rId3">
            <a:alphaModFix/>
          </a:blip>
          <a:stretch>
            <a:fillRect/>
          </a:stretch>
        </p:blipFill>
        <p:spPr>
          <a:xfrm>
            <a:off x="0" y="0"/>
            <a:ext cx="9144003" cy="5143501"/>
          </a:xfrm>
          <a:prstGeom prst="rect">
            <a:avLst/>
          </a:prstGeom>
          <a:noFill/>
          <a:ln>
            <a:noFill/>
          </a:ln>
        </p:spPr>
      </p:pic>
      <p:pic>
        <p:nvPicPr>
          <p:cNvPr id="55" name="Google Shape;55;p13"/>
          <p:cNvPicPr preferRelativeResize="0"/>
          <p:nvPr/>
        </p:nvPicPr>
        <p:blipFill>
          <a:blip r:embed="rId4">
            <a:alphaModFix/>
          </a:blip>
          <a:stretch>
            <a:fillRect/>
          </a:stretch>
        </p:blipFill>
        <p:spPr>
          <a:xfrm>
            <a:off x="278175" y="145600"/>
            <a:ext cx="2028125" cy="571750"/>
          </a:xfrm>
          <a:prstGeom prst="rect">
            <a:avLst/>
          </a:prstGeom>
          <a:noFill/>
          <a:ln>
            <a:noFill/>
          </a:ln>
        </p:spPr>
      </p:pic>
      <p:sp>
        <p:nvSpPr>
          <p:cNvPr id="56" name="Google Shape;56;p13"/>
          <p:cNvSpPr txBox="1"/>
          <p:nvPr/>
        </p:nvSpPr>
        <p:spPr>
          <a:xfrm>
            <a:off x="351050" y="1072350"/>
            <a:ext cx="4462200" cy="679200"/>
          </a:xfrm>
          <a:prstGeom prst="rect">
            <a:avLst/>
          </a:prstGeom>
          <a:solidFill>
            <a:srgbClr val="37AA3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rPr b="1" lang="nl" sz="4500">
                <a:solidFill>
                  <a:schemeClr val="lt1"/>
                </a:solidFill>
              </a:rPr>
              <a:t>Als dit, dan dat</a:t>
            </a:r>
            <a:endParaRPr b="1" sz="4500">
              <a:solidFill>
                <a:schemeClr val="lt1"/>
              </a:solidFill>
            </a:endParaRPr>
          </a:p>
        </p:txBody>
      </p:sp>
      <p:pic>
        <p:nvPicPr>
          <p:cNvPr id="57" name="Google Shape;57;p13" title="DD-PO-MB-als-dit-dan-dat-1.jpg"/>
          <p:cNvPicPr preferRelativeResize="0"/>
          <p:nvPr/>
        </p:nvPicPr>
        <p:blipFill>
          <a:blip r:embed="rId5">
            <a:alphaModFix/>
          </a:blip>
          <a:stretch>
            <a:fillRect/>
          </a:stretch>
        </p:blipFill>
        <p:spPr>
          <a:xfrm>
            <a:off x="1099852" y="1842526"/>
            <a:ext cx="6944300" cy="2791625"/>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1" name="Shape 61"/>
        <p:cNvGrpSpPr/>
        <p:nvPr/>
      </p:nvGrpSpPr>
      <p:grpSpPr>
        <a:xfrm>
          <a:off x="0" y="0"/>
          <a:ext cx="0" cy="0"/>
          <a:chOff x="0" y="0"/>
          <a:chExt cx="0" cy="0"/>
        </a:xfrm>
      </p:grpSpPr>
      <p:pic>
        <p:nvPicPr>
          <p:cNvPr id="62" name="Google Shape;62;p14"/>
          <p:cNvPicPr preferRelativeResize="0"/>
          <p:nvPr/>
        </p:nvPicPr>
        <p:blipFill>
          <a:blip r:embed="rId3">
            <a:alphaModFix/>
          </a:blip>
          <a:stretch>
            <a:fillRect/>
          </a:stretch>
        </p:blipFill>
        <p:spPr>
          <a:xfrm>
            <a:off x="0" y="0"/>
            <a:ext cx="9144003" cy="5143501"/>
          </a:xfrm>
          <a:prstGeom prst="rect">
            <a:avLst/>
          </a:prstGeom>
          <a:noFill/>
          <a:ln>
            <a:noFill/>
          </a:ln>
        </p:spPr>
      </p:pic>
      <p:pic>
        <p:nvPicPr>
          <p:cNvPr id="63" name="Google Shape;63;p14"/>
          <p:cNvPicPr preferRelativeResize="0"/>
          <p:nvPr/>
        </p:nvPicPr>
        <p:blipFill>
          <a:blip r:embed="rId4">
            <a:alphaModFix/>
          </a:blip>
          <a:stretch>
            <a:fillRect/>
          </a:stretch>
        </p:blipFill>
        <p:spPr>
          <a:xfrm>
            <a:off x="278175" y="145600"/>
            <a:ext cx="2028125" cy="571750"/>
          </a:xfrm>
          <a:prstGeom prst="rect">
            <a:avLst/>
          </a:prstGeom>
          <a:noFill/>
          <a:ln>
            <a:noFill/>
          </a:ln>
        </p:spPr>
      </p:pic>
      <p:sp>
        <p:nvSpPr>
          <p:cNvPr id="64" name="Google Shape;64;p14"/>
          <p:cNvSpPr txBox="1"/>
          <p:nvPr/>
        </p:nvSpPr>
        <p:spPr>
          <a:xfrm>
            <a:off x="762575" y="930225"/>
            <a:ext cx="3809400" cy="16416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nl" sz="3000">
                <a:solidFill>
                  <a:srgbClr val="455B99"/>
                </a:solidFill>
              </a:rPr>
              <a:t>Als ik naar de wc ga,</a:t>
            </a:r>
            <a:endParaRPr sz="3000">
              <a:solidFill>
                <a:srgbClr val="455B99"/>
              </a:solidFill>
            </a:endParaRPr>
          </a:p>
          <a:p>
            <a:pPr indent="0" lvl="0" marL="0" rtl="0" algn="l">
              <a:spcBef>
                <a:spcPts val="0"/>
              </a:spcBef>
              <a:spcAft>
                <a:spcPts val="0"/>
              </a:spcAft>
              <a:buNone/>
            </a:pPr>
            <a:r>
              <a:rPr lang="nl" sz="3000">
                <a:solidFill>
                  <a:srgbClr val="455B99"/>
                </a:solidFill>
              </a:rPr>
              <a:t>dan…</a:t>
            </a:r>
            <a:endParaRPr sz="3000">
              <a:solidFill>
                <a:srgbClr val="455B99"/>
              </a:solidFill>
            </a:endParaRPr>
          </a:p>
        </p:txBody>
      </p:sp>
      <p:pic>
        <p:nvPicPr>
          <p:cNvPr id="65" name="Google Shape;65;p14" title="DD-PO-MB-als-dit-dan-dat-2.png"/>
          <p:cNvPicPr preferRelativeResize="0"/>
          <p:nvPr/>
        </p:nvPicPr>
        <p:blipFill rotWithShape="1">
          <a:blip r:embed="rId5">
            <a:alphaModFix/>
          </a:blip>
          <a:srcRect b="0" l="9850" r="19736" t="0"/>
          <a:stretch/>
        </p:blipFill>
        <p:spPr>
          <a:xfrm>
            <a:off x="4571975" y="785800"/>
            <a:ext cx="3809400" cy="3571875"/>
          </a:xfrm>
          <a:prstGeom prst="rect">
            <a:avLst/>
          </a:prstGeom>
          <a:noFill/>
          <a:ln>
            <a:noFill/>
          </a:ln>
        </p:spPr>
      </p:pic>
      <p:sp>
        <p:nvSpPr>
          <p:cNvPr id="66" name="Google Shape;66;p14"/>
          <p:cNvSpPr txBox="1"/>
          <p:nvPr/>
        </p:nvSpPr>
        <p:spPr>
          <a:xfrm>
            <a:off x="839700" y="4791051"/>
            <a:ext cx="7999500" cy="323100"/>
          </a:xfrm>
          <a:prstGeom prst="rect">
            <a:avLst/>
          </a:prstGeom>
          <a:noFill/>
          <a:ln>
            <a:noFill/>
          </a:ln>
        </p:spPr>
        <p:txBody>
          <a:bodyPr anchorCtr="0" anchor="t" bIns="91425" lIns="91425" spcFirstLastPara="1" rIns="91425" wrap="square" tIns="91425">
            <a:spAutoFit/>
          </a:bodyPr>
          <a:lstStyle/>
          <a:p>
            <a:pPr indent="0" lvl="0" marL="0" rtl="0" algn="r">
              <a:spcBef>
                <a:spcPts val="0"/>
              </a:spcBef>
              <a:spcAft>
                <a:spcPts val="0"/>
              </a:spcAft>
              <a:buNone/>
            </a:pPr>
            <a:r>
              <a:rPr lang="nl" sz="900">
                <a:solidFill>
                  <a:schemeClr val="lt1"/>
                </a:solidFill>
              </a:rPr>
              <a:t>Bron: Ready, aim, fire! by GracinhaMarco Abundo. This file is licensed under the Creative Commons Attribution 2.0 Generic license.</a:t>
            </a:r>
            <a:endParaRPr sz="900">
              <a:solidFill>
                <a:schemeClr val="lt1"/>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0" name="Shape 70"/>
        <p:cNvGrpSpPr/>
        <p:nvPr/>
      </p:nvGrpSpPr>
      <p:grpSpPr>
        <a:xfrm>
          <a:off x="0" y="0"/>
          <a:ext cx="0" cy="0"/>
          <a:chOff x="0" y="0"/>
          <a:chExt cx="0" cy="0"/>
        </a:xfrm>
      </p:grpSpPr>
      <p:pic>
        <p:nvPicPr>
          <p:cNvPr id="71" name="Google Shape;71;p15"/>
          <p:cNvPicPr preferRelativeResize="0"/>
          <p:nvPr/>
        </p:nvPicPr>
        <p:blipFill>
          <a:blip r:embed="rId3">
            <a:alphaModFix/>
          </a:blip>
          <a:stretch>
            <a:fillRect/>
          </a:stretch>
        </p:blipFill>
        <p:spPr>
          <a:xfrm>
            <a:off x="0" y="0"/>
            <a:ext cx="9144003" cy="5143501"/>
          </a:xfrm>
          <a:prstGeom prst="rect">
            <a:avLst/>
          </a:prstGeom>
          <a:noFill/>
          <a:ln>
            <a:noFill/>
          </a:ln>
        </p:spPr>
      </p:pic>
      <p:pic>
        <p:nvPicPr>
          <p:cNvPr id="72" name="Google Shape;72;p15"/>
          <p:cNvPicPr preferRelativeResize="0"/>
          <p:nvPr/>
        </p:nvPicPr>
        <p:blipFill>
          <a:blip r:embed="rId4">
            <a:alphaModFix/>
          </a:blip>
          <a:stretch>
            <a:fillRect/>
          </a:stretch>
        </p:blipFill>
        <p:spPr>
          <a:xfrm>
            <a:off x="278175" y="145600"/>
            <a:ext cx="2028125" cy="571750"/>
          </a:xfrm>
          <a:prstGeom prst="rect">
            <a:avLst/>
          </a:prstGeom>
          <a:noFill/>
          <a:ln>
            <a:noFill/>
          </a:ln>
        </p:spPr>
      </p:pic>
      <p:sp>
        <p:nvSpPr>
          <p:cNvPr id="73" name="Google Shape;73;p15"/>
          <p:cNvSpPr txBox="1"/>
          <p:nvPr/>
        </p:nvSpPr>
        <p:spPr>
          <a:xfrm>
            <a:off x="762575" y="701625"/>
            <a:ext cx="7540200" cy="9012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None/>
            </a:pPr>
            <a:r>
              <a:rPr lang="nl" sz="3000">
                <a:solidFill>
                  <a:srgbClr val="455B99"/>
                </a:solidFill>
              </a:rPr>
              <a:t>Oorzaak en gevolg</a:t>
            </a:r>
            <a:endParaRPr sz="3000">
              <a:solidFill>
                <a:srgbClr val="455B99"/>
              </a:solidFill>
            </a:endParaRPr>
          </a:p>
        </p:txBody>
      </p:sp>
      <p:pic>
        <p:nvPicPr>
          <p:cNvPr id="74" name="Google Shape;74;p15" title="DD-PO-MB-als-dit-dan-dat-3.jpg"/>
          <p:cNvPicPr preferRelativeResize="0"/>
          <p:nvPr/>
        </p:nvPicPr>
        <p:blipFill>
          <a:blip r:embed="rId5">
            <a:alphaModFix/>
          </a:blip>
          <a:stretch>
            <a:fillRect/>
          </a:stretch>
        </p:blipFill>
        <p:spPr>
          <a:xfrm>
            <a:off x="462225" y="2142400"/>
            <a:ext cx="4850025" cy="1770275"/>
          </a:xfrm>
          <a:prstGeom prst="rect">
            <a:avLst/>
          </a:prstGeom>
          <a:noFill/>
          <a:ln>
            <a:noFill/>
          </a:ln>
        </p:spPr>
      </p:pic>
      <p:pic>
        <p:nvPicPr>
          <p:cNvPr id="75" name="Google Shape;75;p15" title="DD-PO-MB-als-dit-dan-dat-4.jpg"/>
          <p:cNvPicPr preferRelativeResize="0"/>
          <p:nvPr/>
        </p:nvPicPr>
        <p:blipFill>
          <a:blip r:embed="rId6">
            <a:alphaModFix/>
          </a:blip>
          <a:stretch>
            <a:fillRect/>
          </a:stretch>
        </p:blipFill>
        <p:spPr>
          <a:xfrm>
            <a:off x="5512300" y="1625175"/>
            <a:ext cx="3154925" cy="2804726"/>
          </a:xfrm>
          <a:prstGeom prst="rect">
            <a:avLst/>
          </a:prstGeom>
          <a:noFill/>
          <a:ln>
            <a:noFill/>
          </a:ln>
        </p:spPr>
      </p:pic>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9" name="Shape 79"/>
        <p:cNvGrpSpPr/>
        <p:nvPr/>
      </p:nvGrpSpPr>
      <p:grpSpPr>
        <a:xfrm>
          <a:off x="0" y="0"/>
          <a:ext cx="0" cy="0"/>
          <a:chOff x="0" y="0"/>
          <a:chExt cx="0" cy="0"/>
        </a:xfrm>
      </p:grpSpPr>
      <p:pic>
        <p:nvPicPr>
          <p:cNvPr id="80" name="Google Shape;80;p16"/>
          <p:cNvPicPr preferRelativeResize="0"/>
          <p:nvPr/>
        </p:nvPicPr>
        <p:blipFill>
          <a:blip r:embed="rId3">
            <a:alphaModFix/>
          </a:blip>
          <a:stretch>
            <a:fillRect/>
          </a:stretch>
        </p:blipFill>
        <p:spPr>
          <a:xfrm>
            <a:off x="0" y="0"/>
            <a:ext cx="9144003" cy="5143501"/>
          </a:xfrm>
          <a:prstGeom prst="rect">
            <a:avLst/>
          </a:prstGeom>
          <a:noFill/>
          <a:ln>
            <a:noFill/>
          </a:ln>
        </p:spPr>
      </p:pic>
      <p:pic>
        <p:nvPicPr>
          <p:cNvPr id="81" name="Google Shape;81;p16"/>
          <p:cNvPicPr preferRelativeResize="0"/>
          <p:nvPr/>
        </p:nvPicPr>
        <p:blipFill>
          <a:blip r:embed="rId4">
            <a:alphaModFix/>
          </a:blip>
          <a:stretch>
            <a:fillRect/>
          </a:stretch>
        </p:blipFill>
        <p:spPr>
          <a:xfrm>
            <a:off x="278175" y="145600"/>
            <a:ext cx="2028125" cy="571750"/>
          </a:xfrm>
          <a:prstGeom prst="rect">
            <a:avLst/>
          </a:prstGeom>
          <a:noFill/>
          <a:ln>
            <a:noFill/>
          </a:ln>
        </p:spPr>
      </p:pic>
      <p:sp>
        <p:nvSpPr>
          <p:cNvPr id="82" name="Google Shape;82;p16"/>
          <p:cNvSpPr txBox="1"/>
          <p:nvPr/>
        </p:nvSpPr>
        <p:spPr>
          <a:xfrm>
            <a:off x="762575" y="701625"/>
            <a:ext cx="7540200" cy="9012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None/>
            </a:pPr>
            <a:r>
              <a:rPr lang="nl" sz="3000">
                <a:solidFill>
                  <a:srgbClr val="455B99"/>
                </a:solidFill>
              </a:rPr>
              <a:t>De regels in de klas</a:t>
            </a:r>
            <a:endParaRPr sz="3000">
              <a:solidFill>
                <a:srgbClr val="455B99"/>
              </a:solidFill>
            </a:endParaRPr>
          </a:p>
        </p:txBody>
      </p:sp>
      <p:pic>
        <p:nvPicPr>
          <p:cNvPr id="83" name="Google Shape;83;p16" title="DD-PO-MB-als-dit-dan-dat-5.jpg"/>
          <p:cNvPicPr preferRelativeResize="0"/>
          <p:nvPr/>
        </p:nvPicPr>
        <p:blipFill>
          <a:blip r:embed="rId5">
            <a:alphaModFix/>
          </a:blip>
          <a:stretch>
            <a:fillRect/>
          </a:stretch>
        </p:blipFill>
        <p:spPr>
          <a:xfrm>
            <a:off x="2658196" y="1335450"/>
            <a:ext cx="3827600" cy="3356801"/>
          </a:xfrm>
          <a:prstGeom prst="rect">
            <a:avLst/>
          </a:prstGeom>
          <a:noFill/>
          <a:ln>
            <a:noFill/>
          </a:ln>
        </p:spPr>
      </p:pic>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7" name="Shape 87"/>
        <p:cNvGrpSpPr/>
        <p:nvPr/>
      </p:nvGrpSpPr>
      <p:grpSpPr>
        <a:xfrm>
          <a:off x="0" y="0"/>
          <a:ext cx="0" cy="0"/>
          <a:chOff x="0" y="0"/>
          <a:chExt cx="0" cy="0"/>
        </a:xfrm>
      </p:grpSpPr>
      <p:pic>
        <p:nvPicPr>
          <p:cNvPr id="88" name="Google Shape;88;p17"/>
          <p:cNvPicPr preferRelativeResize="0"/>
          <p:nvPr/>
        </p:nvPicPr>
        <p:blipFill>
          <a:blip r:embed="rId3">
            <a:alphaModFix/>
          </a:blip>
          <a:stretch>
            <a:fillRect/>
          </a:stretch>
        </p:blipFill>
        <p:spPr>
          <a:xfrm>
            <a:off x="0" y="0"/>
            <a:ext cx="9144003" cy="5143501"/>
          </a:xfrm>
          <a:prstGeom prst="rect">
            <a:avLst/>
          </a:prstGeom>
          <a:noFill/>
          <a:ln>
            <a:noFill/>
          </a:ln>
        </p:spPr>
      </p:pic>
      <p:pic>
        <p:nvPicPr>
          <p:cNvPr id="89" name="Google Shape;89;p17"/>
          <p:cNvPicPr preferRelativeResize="0"/>
          <p:nvPr/>
        </p:nvPicPr>
        <p:blipFill>
          <a:blip r:embed="rId4">
            <a:alphaModFix/>
          </a:blip>
          <a:stretch>
            <a:fillRect/>
          </a:stretch>
        </p:blipFill>
        <p:spPr>
          <a:xfrm>
            <a:off x="278175" y="145600"/>
            <a:ext cx="2028125" cy="571750"/>
          </a:xfrm>
          <a:prstGeom prst="rect">
            <a:avLst/>
          </a:prstGeom>
          <a:noFill/>
          <a:ln>
            <a:noFill/>
          </a:ln>
        </p:spPr>
      </p:pic>
      <p:pic>
        <p:nvPicPr>
          <p:cNvPr descr="Informatie stelen, weten wat een land voor plannen heeft, of een heel netwerk platgooien. De afgelopen tijd hoor je er vaak over: hacken. Hoe beschermen we Nederland tegen hackers? En hoe makkelijk is jouw computer te kraken? Lucas duikt samen met hacker Sem in de cyberwereld. En hij komt er zo achter dat met maar een paar kliks jouw Instagram of mailaccount gehackt kan worden." id="90" name="Google Shape;90;p17" title="Lucas duikt in de wereld van het hacken">
            <a:hlinkClick r:id="rId5"/>
          </p:cNvPr>
          <p:cNvPicPr preferRelativeResize="0"/>
          <p:nvPr/>
        </p:nvPicPr>
        <p:blipFill>
          <a:blip r:embed="rId6">
            <a:alphaModFix/>
          </a:blip>
          <a:stretch>
            <a:fillRect/>
          </a:stretch>
        </p:blipFill>
        <p:spPr>
          <a:xfrm>
            <a:off x="1243550" y="699500"/>
            <a:ext cx="6656900" cy="3744500"/>
          </a:xfrm>
          <a:prstGeom prst="rect">
            <a:avLst/>
          </a:prstGeom>
          <a:noFill/>
          <a:ln>
            <a:noFill/>
          </a:ln>
        </p:spPr>
      </p:pic>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90"/>
                                        </p:tgtEl>
                                        <p:attrNameLst>
                                          <p:attrName>style.visibility</p:attrName>
                                        </p:attrNameLst>
                                      </p:cBhvr>
                                      <p:to>
                                        <p:strVal val="visible"/>
                                      </p:to>
                                    </p:set>
                                    <p:animEffect filter="fade" transition="in">
                                      <p:cBhvr>
                                        <p:cTn dur="1000"/>
                                        <p:tgtEl>
                                          <p:spTgt spid="90"/>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4" name="Shape 94"/>
        <p:cNvGrpSpPr/>
        <p:nvPr/>
      </p:nvGrpSpPr>
      <p:grpSpPr>
        <a:xfrm>
          <a:off x="0" y="0"/>
          <a:ext cx="0" cy="0"/>
          <a:chOff x="0" y="0"/>
          <a:chExt cx="0" cy="0"/>
        </a:xfrm>
      </p:grpSpPr>
      <p:pic>
        <p:nvPicPr>
          <p:cNvPr id="95" name="Google Shape;95;p18"/>
          <p:cNvPicPr preferRelativeResize="0"/>
          <p:nvPr/>
        </p:nvPicPr>
        <p:blipFill>
          <a:blip r:embed="rId3">
            <a:alphaModFix/>
          </a:blip>
          <a:stretch>
            <a:fillRect/>
          </a:stretch>
        </p:blipFill>
        <p:spPr>
          <a:xfrm>
            <a:off x="0" y="0"/>
            <a:ext cx="9144003" cy="5143501"/>
          </a:xfrm>
          <a:prstGeom prst="rect">
            <a:avLst/>
          </a:prstGeom>
          <a:noFill/>
          <a:ln>
            <a:noFill/>
          </a:ln>
        </p:spPr>
      </p:pic>
      <p:pic>
        <p:nvPicPr>
          <p:cNvPr id="96" name="Google Shape;96;p18"/>
          <p:cNvPicPr preferRelativeResize="0"/>
          <p:nvPr/>
        </p:nvPicPr>
        <p:blipFill>
          <a:blip r:embed="rId4">
            <a:alphaModFix/>
          </a:blip>
          <a:stretch>
            <a:fillRect/>
          </a:stretch>
        </p:blipFill>
        <p:spPr>
          <a:xfrm>
            <a:off x="278175" y="145600"/>
            <a:ext cx="2028125" cy="571750"/>
          </a:xfrm>
          <a:prstGeom prst="rect">
            <a:avLst/>
          </a:prstGeom>
          <a:noFill/>
          <a:ln>
            <a:noFill/>
          </a:ln>
        </p:spPr>
      </p:pic>
      <p:sp>
        <p:nvSpPr>
          <p:cNvPr id="97" name="Google Shape;97;p18"/>
          <p:cNvSpPr txBox="1"/>
          <p:nvPr/>
        </p:nvSpPr>
        <p:spPr>
          <a:xfrm>
            <a:off x="762575" y="701625"/>
            <a:ext cx="7540200" cy="9012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None/>
            </a:pPr>
            <a:r>
              <a:rPr lang="nl" sz="3000">
                <a:solidFill>
                  <a:srgbClr val="455B99"/>
                </a:solidFill>
              </a:rPr>
              <a:t>De als-dannen in de klas</a:t>
            </a:r>
            <a:endParaRPr sz="3000">
              <a:solidFill>
                <a:srgbClr val="455B99"/>
              </a:solidFill>
            </a:endParaRPr>
          </a:p>
        </p:txBody>
      </p:sp>
      <p:pic>
        <p:nvPicPr>
          <p:cNvPr id="98" name="Google Shape;98;p18" title="DD-PO-MB-als-dit-dan-dat-6.jpg"/>
          <p:cNvPicPr preferRelativeResize="0"/>
          <p:nvPr/>
        </p:nvPicPr>
        <p:blipFill>
          <a:blip r:embed="rId5">
            <a:alphaModFix/>
          </a:blip>
          <a:stretch>
            <a:fillRect/>
          </a:stretch>
        </p:blipFill>
        <p:spPr>
          <a:xfrm>
            <a:off x="2267038" y="1423425"/>
            <a:ext cx="4531275" cy="3045025"/>
          </a:xfrm>
          <a:prstGeom prst="rect">
            <a:avLst/>
          </a:prstGeom>
          <a:noFill/>
          <a:ln>
            <a:noFill/>
          </a:ln>
        </p:spPr>
      </p:pic>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2" name="Shape 102"/>
        <p:cNvGrpSpPr/>
        <p:nvPr/>
      </p:nvGrpSpPr>
      <p:grpSpPr>
        <a:xfrm>
          <a:off x="0" y="0"/>
          <a:ext cx="0" cy="0"/>
          <a:chOff x="0" y="0"/>
          <a:chExt cx="0" cy="0"/>
        </a:xfrm>
      </p:grpSpPr>
      <p:pic>
        <p:nvPicPr>
          <p:cNvPr id="103" name="Google Shape;103;p19"/>
          <p:cNvPicPr preferRelativeResize="0"/>
          <p:nvPr/>
        </p:nvPicPr>
        <p:blipFill>
          <a:blip r:embed="rId3">
            <a:alphaModFix/>
          </a:blip>
          <a:stretch>
            <a:fillRect/>
          </a:stretch>
        </p:blipFill>
        <p:spPr>
          <a:xfrm>
            <a:off x="0" y="0"/>
            <a:ext cx="9144003" cy="5143501"/>
          </a:xfrm>
          <a:prstGeom prst="rect">
            <a:avLst/>
          </a:prstGeom>
          <a:noFill/>
          <a:ln>
            <a:noFill/>
          </a:ln>
        </p:spPr>
      </p:pic>
      <p:pic>
        <p:nvPicPr>
          <p:cNvPr id="104" name="Google Shape;104;p19"/>
          <p:cNvPicPr preferRelativeResize="0"/>
          <p:nvPr/>
        </p:nvPicPr>
        <p:blipFill>
          <a:blip r:embed="rId4">
            <a:alphaModFix/>
          </a:blip>
          <a:stretch>
            <a:fillRect/>
          </a:stretch>
        </p:blipFill>
        <p:spPr>
          <a:xfrm>
            <a:off x="278175" y="145600"/>
            <a:ext cx="2028125" cy="571750"/>
          </a:xfrm>
          <a:prstGeom prst="rect">
            <a:avLst/>
          </a:prstGeom>
          <a:noFill/>
          <a:ln>
            <a:noFill/>
          </a:ln>
        </p:spPr>
      </p:pic>
      <p:sp>
        <p:nvSpPr>
          <p:cNvPr id="105" name="Google Shape;105;p19"/>
          <p:cNvSpPr txBox="1"/>
          <p:nvPr/>
        </p:nvSpPr>
        <p:spPr>
          <a:xfrm>
            <a:off x="762575" y="701625"/>
            <a:ext cx="7540200" cy="9012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None/>
            </a:pPr>
            <a:r>
              <a:rPr lang="nl" sz="3000">
                <a:solidFill>
                  <a:srgbClr val="455B99"/>
                </a:solidFill>
              </a:rPr>
              <a:t>Hack de klas!</a:t>
            </a:r>
            <a:endParaRPr sz="3000">
              <a:solidFill>
                <a:srgbClr val="455B99"/>
              </a:solidFill>
            </a:endParaRPr>
          </a:p>
        </p:txBody>
      </p:sp>
      <p:pic>
        <p:nvPicPr>
          <p:cNvPr id="106" name="Google Shape;106;p19" title="DD-PO-MB-Als-dit-dan-dat.jpeg"/>
          <p:cNvPicPr preferRelativeResize="0"/>
          <p:nvPr/>
        </p:nvPicPr>
        <p:blipFill>
          <a:blip r:embed="rId5">
            <a:alphaModFix/>
          </a:blip>
          <a:stretch>
            <a:fillRect/>
          </a:stretch>
        </p:blipFill>
        <p:spPr>
          <a:xfrm>
            <a:off x="907953" y="1496825"/>
            <a:ext cx="7328100" cy="2945900"/>
          </a:xfrm>
          <a:prstGeom prst="rect">
            <a:avLst/>
          </a:prstGeom>
          <a:noFill/>
          <a:ln>
            <a:noFill/>
          </a:ln>
        </p:spPr>
      </p:pic>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0" name="Shape 110"/>
        <p:cNvGrpSpPr/>
        <p:nvPr/>
      </p:nvGrpSpPr>
      <p:grpSpPr>
        <a:xfrm>
          <a:off x="0" y="0"/>
          <a:ext cx="0" cy="0"/>
          <a:chOff x="0" y="0"/>
          <a:chExt cx="0" cy="0"/>
        </a:xfrm>
      </p:grpSpPr>
      <p:pic>
        <p:nvPicPr>
          <p:cNvPr id="111" name="Google Shape;111;p20"/>
          <p:cNvPicPr preferRelativeResize="0"/>
          <p:nvPr/>
        </p:nvPicPr>
        <p:blipFill>
          <a:blip r:embed="rId3">
            <a:alphaModFix/>
          </a:blip>
          <a:stretch>
            <a:fillRect/>
          </a:stretch>
        </p:blipFill>
        <p:spPr>
          <a:xfrm>
            <a:off x="0" y="0"/>
            <a:ext cx="9144003" cy="5143501"/>
          </a:xfrm>
          <a:prstGeom prst="rect">
            <a:avLst/>
          </a:prstGeom>
          <a:noFill/>
          <a:ln>
            <a:noFill/>
          </a:ln>
        </p:spPr>
      </p:pic>
      <p:pic>
        <p:nvPicPr>
          <p:cNvPr id="112" name="Google Shape;112;p20"/>
          <p:cNvPicPr preferRelativeResize="0"/>
          <p:nvPr/>
        </p:nvPicPr>
        <p:blipFill>
          <a:blip r:embed="rId4">
            <a:alphaModFix/>
          </a:blip>
          <a:stretch>
            <a:fillRect/>
          </a:stretch>
        </p:blipFill>
        <p:spPr>
          <a:xfrm>
            <a:off x="278175" y="145600"/>
            <a:ext cx="2028125" cy="571750"/>
          </a:xfrm>
          <a:prstGeom prst="rect">
            <a:avLst/>
          </a:prstGeom>
          <a:noFill/>
          <a:ln>
            <a:noFill/>
          </a:ln>
        </p:spPr>
      </p:pic>
      <p:sp>
        <p:nvSpPr>
          <p:cNvPr id="113" name="Google Shape;113;p20"/>
          <p:cNvSpPr txBox="1"/>
          <p:nvPr/>
        </p:nvSpPr>
        <p:spPr>
          <a:xfrm>
            <a:off x="762575" y="930225"/>
            <a:ext cx="3809400" cy="16416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nl" sz="3000">
                <a:solidFill>
                  <a:srgbClr val="455B99"/>
                </a:solidFill>
              </a:rPr>
              <a:t>Hoe ging het?</a:t>
            </a:r>
            <a:endParaRPr sz="3000">
              <a:solidFill>
                <a:srgbClr val="455B99"/>
              </a:solidFill>
            </a:endParaRPr>
          </a:p>
        </p:txBody>
      </p:sp>
      <p:pic>
        <p:nvPicPr>
          <p:cNvPr id="114" name="Google Shape;114;p20" title="Als dit dan dat_8.png"/>
          <p:cNvPicPr preferRelativeResize="0"/>
          <p:nvPr/>
        </p:nvPicPr>
        <p:blipFill>
          <a:blip r:embed="rId5">
            <a:alphaModFix/>
          </a:blip>
          <a:stretch>
            <a:fillRect/>
          </a:stretch>
        </p:blipFill>
        <p:spPr>
          <a:xfrm>
            <a:off x="5055450" y="528500"/>
            <a:ext cx="3226575" cy="4086500"/>
          </a:xfrm>
          <a:prstGeom prst="rect">
            <a:avLst/>
          </a:prstGeom>
          <a:noFill/>
          <a:ln>
            <a:noFill/>
          </a:ln>
        </p:spPr>
      </p:pic>
      <p:sp>
        <p:nvSpPr>
          <p:cNvPr id="115" name="Google Shape;115;p20"/>
          <p:cNvSpPr txBox="1"/>
          <p:nvPr/>
        </p:nvSpPr>
        <p:spPr>
          <a:xfrm>
            <a:off x="839700" y="4791051"/>
            <a:ext cx="7999500" cy="323100"/>
          </a:xfrm>
          <a:prstGeom prst="rect">
            <a:avLst/>
          </a:prstGeom>
          <a:noFill/>
          <a:ln>
            <a:noFill/>
          </a:ln>
        </p:spPr>
        <p:txBody>
          <a:bodyPr anchorCtr="0" anchor="t" bIns="91425" lIns="91425" spcFirstLastPara="1" rIns="91425" wrap="square" tIns="91425">
            <a:spAutoFit/>
          </a:bodyPr>
          <a:lstStyle/>
          <a:p>
            <a:pPr indent="0" lvl="0" marL="0" rtl="0" algn="r">
              <a:spcBef>
                <a:spcPts val="0"/>
              </a:spcBef>
              <a:spcAft>
                <a:spcPts val="0"/>
              </a:spcAft>
              <a:buNone/>
            </a:pPr>
            <a:r>
              <a:rPr lang="nl" sz="900">
                <a:solidFill>
                  <a:schemeClr val="lt1"/>
                </a:solidFill>
              </a:rPr>
              <a:t>Bron: Nevit Dilmen. Creative Commons Attribution-Share Alike 3.0 </a:t>
            </a:r>
            <a:endParaRPr sz="900">
              <a:solidFill>
                <a:schemeClr val="lt1"/>
              </a:solidFill>
            </a:endParaRPr>
          </a:p>
        </p:txBody>
      </p:sp>
    </p:spTree>
  </p:cSld>
  <p:clrMapOvr>
    <a:masterClrMapping/>
  </p:clrMapOvr>
</p:sld>
</file>

<file path=ppt/theme/theme1.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E146FD5B7BC0544D96412764ED7642B2" ma:contentTypeVersion="11" ma:contentTypeDescription="Een nieuw document maken." ma:contentTypeScope="" ma:versionID="ae80d9597e0a0a265eca89b13df0edbe">
  <xsd:schema xmlns:xsd="http://www.w3.org/2001/XMLSchema" xmlns:xs="http://www.w3.org/2001/XMLSchema" xmlns:p="http://schemas.microsoft.com/office/2006/metadata/properties" xmlns:ns2="5a25f3cf-063a-418a-ba9d-30d16b52f8b4" xmlns:ns3="ca8a6944-a0f5-40a7-a0d2-863a166fdcde" targetNamespace="http://schemas.microsoft.com/office/2006/metadata/properties" ma:root="true" ma:fieldsID="9515f8bdca54e8ece3f803b214fb3b9c" ns2:_="" ns3:_="">
    <xsd:import namespace="5a25f3cf-063a-418a-ba9d-30d16b52f8b4"/>
    <xsd:import namespace="ca8a6944-a0f5-40a7-a0d2-863a166fdcde"/>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lcf76f155ced4ddcb4097134ff3c332f" minOccurs="0"/>
                <xsd:element ref="ns3:TaxCatchAll" minOccurs="0"/>
                <xsd:element ref="ns2:MediaServiceDateTaken" minOccurs="0"/>
                <xsd:element ref="ns2:MediaServiceOCR"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a25f3cf-063a-418a-ba9d-30d16b52f8b4"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lcf76f155ced4ddcb4097134ff3c332f" ma:index="13" nillable="true" ma:taxonomy="true" ma:internalName="lcf76f155ced4ddcb4097134ff3c332f" ma:taxonomyFieldName="MediaServiceImageTags" ma:displayName="Afbeeldingtags" ma:readOnly="false" ma:fieldId="{5cf76f15-5ced-4ddc-b409-7134ff3c332f}" ma:taxonomyMulti="true" ma:sspId="2e450492-3d4b-419d-87fc-023a65d7f87d" ma:termSetId="09814cd3-568e-fe90-9814-8d621ff8fb84" ma:anchorId="fba54fb3-c3e1-fe81-a776-ca4b69148c4d" ma:open="true" ma:isKeyword="false">
      <xsd:complexType>
        <xsd:sequence>
          <xsd:element ref="pc:Terms" minOccurs="0" maxOccurs="1"/>
        </xsd:sequence>
      </xsd:complexType>
    </xsd:element>
    <xsd:element name="MediaServiceDateTaken" ma:index="15" nillable="true" ma:displayName="MediaServiceDateTaken" ma:hidden="true" ma:indexed="true" ma:internalName="MediaServiceDateTaken"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ca8a6944-a0f5-40a7-a0d2-863a166fdcde" elementFormDefault="qualified">
    <xsd:import namespace="http://schemas.microsoft.com/office/2006/documentManagement/types"/>
    <xsd:import namespace="http://schemas.microsoft.com/office/infopath/2007/PartnerControls"/>
    <xsd:element name="TaxCatchAll" ma:index="14" nillable="true" ma:displayName="Taxonomy Catch All Column" ma:hidden="true" ma:list="{f520fa0c-2c8d-4411-a5b9-9bf3443f5fc5}" ma:internalName="TaxCatchAll" ma:showField="CatchAllData" ma:web="ca8a6944-a0f5-40a7-a0d2-863a166fdcde">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houdstype"/>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ca8a6944-a0f5-40a7-a0d2-863a166fdcde" xsi:nil="true"/>
    <lcf76f155ced4ddcb4097134ff3c332f xmlns="5a25f3cf-063a-418a-ba9d-30d16b52f8b4">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3B3CB566-BE7E-42EA-8776-2B1243C38B44}"/>
</file>

<file path=customXml/itemProps2.xml><?xml version="1.0" encoding="utf-8"?>
<ds:datastoreItem xmlns:ds="http://schemas.openxmlformats.org/officeDocument/2006/customXml" ds:itemID="{AD7193F8-429B-4F44-A879-F414BD091EEB}"/>
</file>

<file path=customXml/itemProps3.xml><?xml version="1.0" encoding="utf-8"?>
<ds:datastoreItem xmlns:ds="http://schemas.openxmlformats.org/officeDocument/2006/customXml" ds:itemID="{2D9DDC5D-11C4-4E23-BFAB-B4B0B3A815CF}"/>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0x010100E146FD5B7BC0544D96412764ED7642B2</vt:lpwstr>
  </property>
</Properties>
</file>