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E00321-5FEE-B497-2711-4AFD1D8B2AD7}" v="1" dt="2025-03-28T08:36:19.6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" userId="S::lisa_futurenl.org#ext#@stichtingboornl.onmicrosoft.com::af300536-c6bc-4f3c-860d-f777f85f9cf7" providerId="AD" clId="Web-{A4E00321-5FEE-B497-2711-4AFD1D8B2AD7}"/>
    <pc:docChg chg="delSld">
      <pc:chgData name="lisa" userId="S::lisa_futurenl.org#ext#@stichtingboornl.onmicrosoft.com::af300536-c6bc-4f3c-860d-f777f85f9cf7" providerId="AD" clId="Web-{A4E00321-5FEE-B497-2711-4AFD1D8B2AD7}" dt="2025-03-28T08:36:19.656" v="0"/>
      <pc:docMkLst>
        <pc:docMk/>
      </pc:docMkLst>
      <pc:sldChg chg="del">
        <pc:chgData name="lisa" userId="S::lisa_futurenl.org#ext#@stichtingboornl.onmicrosoft.com::af300536-c6bc-4f3c-860d-f777f85f9cf7" providerId="AD" clId="Web-{A4E00321-5FEE-B497-2711-4AFD1D8B2AD7}" dt="2025-03-28T08:36:19.656" v="0"/>
        <pc:sldMkLst>
          <pc:docMk/>
          <pc:sldMk cId="0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5a57a31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5a57a31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2831055bb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2831055bb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2831055bb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2831055bb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45a57a315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45a57a315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45a57a315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45a57a315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45a57a315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45a57a315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45a57a315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45a57a315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45a57a315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45a57a315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www.coordinatenbepalen.nl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scratch.mit.edu/projects/276666414/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801900" y="701625"/>
            <a:ext cx="75402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Waar op de wereld komen veel aardbevingen voor?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59" name="Google Shape;59;p14" title="DD-PO-BB-aardbevingen-in-scratch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8274" y="1900750"/>
            <a:ext cx="3787449" cy="2678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762575" y="930225"/>
            <a:ext cx="3809400" cy="10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Meten op </a:t>
            </a:r>
            <a:endParaRPr sz="3000">
              <a:solidFill>
                <a:srgbClr val="455B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aardbol!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5" name="Google Shape;65;p15" title="DD-PO-BB-aardbevingen-in-scratch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6550" y="518100"/>
            <a:ext cx="4728701" cy="410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 title="icoon-bekijken.png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575" y="2099650"/>
            <a:ext cx="566275" cy="5662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1429550" y="2151938"/>
            <a:ext cx="1339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u="sng">
                <a:solidFill>
                  <a:schemeClr val="hlink"/>
                </a:solidFill>
                <a:hlinkClick r:id="rId5"/>
              </a:rPr>
              <a:t>Kijk hier!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801900" y="701625"/>
            <a:ext cx="75402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Getallen van links naar rechts</a:t>
            </a:r>
            <a:endParaRPr sz="3000">
              <a:solidFill>
                <a:srgbClr val="455B9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heet de lengtegraad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3" name="Google Shape;73;p16" title="DD-PO-BB-aardbevingen-in-scratch-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2575" y="1767075"/>
            <a:ext cx="4818849" cy="29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801900" y="701625"/>
            <a:ext cx="75402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Getallen van boven naar beneden</a:t>
            </a:r>
            <a:endParaRPr sz="3000">
              <a:solidFill>
                <a:srgbClr val="455B9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heten de breedtegraad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9" name="Google Shape;79;p17"/>
          <p:cNvPicPr preferRelativeResize="0"/>
          <p:nvPr/>
        </p:nvPicPr>
        <p:blipFill rotWithShape="1">
          <a:blip r:embed="rId4">
            <a:alphaModFix/>
          </a:blip>
          <a:srcRect l="1150" r="1384"/>
          <a:stretch/>
        </p:blipFill>
        <p:spPr>
          <a:xfrm>
            <a:off x="2234487" y="1952950"/>
            <a:ext cx="4675025" cy="257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801900" y="701625"/>
            <a:ext cx="75402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Welke cijfers horen bij deze plekken?</a:t>
            </a:r>
            <a:endParaRPr sz="3000">
              <a:solidFill>
                <a:srgbClr val="455B9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Maak een schatting.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5" name="Google Shape;85;p18" title="DD-PO-BB-aardbevingen-in-scratch-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8038" y="1879550"/>
            <a:ext cx="4907925" cy="268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801900" y="701625"/>
            <a:ext cx="75402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Nu met de computer!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1" name="Google Shape;91;p19" title="DD-PO-BB-aardbevingen-in-scratch-7.png"/>
          <p:cNvPicPr preferRelativeResize="0"/>
          <p:nvPr/>
        </p:nvPicPr>
        <p:blipFill rotWithShape="1">
          <a:blip r:embed="rId4">
            <a:alphaModFix/>
          </a:blip>
          <a:srcRect b="14317"/>
          <a:stretch/>
        </p:blipFill>
        <p:spPr>
          <a:xfrm>
            <a:off x="2418675" y="1460125"/>
            <a:ext cx="4306651" cy="30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 title="DD-PO-BB-aardbevingen-in-scratch-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3623" y="712352"/>
            <a:ext cx="5476774" cy="30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0" title="icoon-bekijken.png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68763" y="3826225"/>
            <a:ext cx="566275" cy="5662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0"/>
          <p:cNvSpPr txBox="1"/>
          <p:nvPr/>
        </p:nvSpPr>
        <p:spPr>
          <a:xfrm>
            <a:off x="4235755" y="3878525"/>
            <a:ext cx="1843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u="sng">
                <a:solidFill>
                  <a:schemeClr val="hlink"/>
                </a:solidFill>
                <a:hlinkClick r:id="rId5"/>
              </a:rPr>
              <a:t>Naar Scratch!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274cf70196ce5a7aa853d6b0d7d12aad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aa6a049cc8fd16cbfe4481abcbc6be91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A05526-8774-4070-99C8-570B6965642B}">
  <ds:schemaRefs>
    <ds:schemaRef ds:uri="http://schemas.microsoft.com/office/2006/metadata/properties"/>
    <ds:schemaRef ds:uri="http://schemas.microsoft.com/office/infopath/2007/PartnerControls"/>
    <ds:schemaRef ds:uri="ca8a6944-a0f5-40a7-a0d2-863a166fdcde"/>
    <ds:schemaRef ds:uri="5a25f3cf-063a-418a-ba9d-30d16b52f8b4"/>
  </ds:schemaRefs>
</ds:datastoreItem>
</file>

<file path=customXml/itemProps2.xml><?xml version="1.0" encoding="utf-8"?>
<ds:datastoreItem xmlns:ds="http://schemas.openxmlformats.org/officeDocument/2006/customXml" ds:itemID="{7A841AC4-03FA-4F38-B7B8-D464CA479A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9BBDE7-B56B-40F2-BCC8-591F20288A66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8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2025-03-28T08:36:19Z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  <property fmtid="{D5CDD505-2E9C-101B-9397-08002B2CF9AE}" pid="3" name="MediaServiceImageTags">
    <vt:lpwstr/>
  </property>
</Properties>
</file>