
<file path=[Content_Types].xml><?xml version="1.0" encoding="utf-8"?>
<Types xmlns="http://schemas.openxmlformats.org/package/2006/content-types">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8" Type="http://schemas.openxmlformats.org/officeDocument/2006/relationships/slide" Target="slides/slide3.xml"/><Relationship Id="rId3" Type="http://schemas.openxmlformats.org/officeDocument/2006/relationships/presProps" Target="presProps.xml"/><Relationship Id="rId21" Type="http://schemas.openxmlformats.org/officeDocument/2006/relationships/customXml" Target="../customXml/item1.xml"/><Relationship Id="rId12" Type="http://schemas.openxmlformats.org/officeDocument/2006/relationships/slide" Target="slides/slide7.xml"/><Relationship Id="rId17" Type="http://schemas.openxmlformats.org/officeDocument/2006/relationships/slide" Target="slides/slide12.xml"/><Relationship Id="rId7" Type="http://schemas.openxmlformats.org/officeDocument/2006/relationships/slide" Target="slides/slide2.xml"/><Relationship Id="rId20" Type="http://schemas.openxmlformats.org/officeDocument/2006/relationships/slide" Target="slides/slide15.xml"/><Relationship Id="rId2"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1" Type="http://schemas.openxmlformats.org/officeDocument/2006/relationships/theme" Target="theme/theme2.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23" Type="http://schemas.openxmlformats.org/officeDocument/2006/relationships/customXml" Target="../customXml/item3.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f4d7e3bbc7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f4d7e3bbc7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f4d7e3bbc7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f4d7e3bbc7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f4d7e3bbc7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f4d7e3bbc7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f4d7e3bbc7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f4d7e3bbc7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f4d7e3bbc7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f4d7e3bbc7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f4d7e3bbc7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f4d7e3bbc7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42b0597b9a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42b0597b9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f4d7e3bbc7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f4d7e3bbc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f4d7e3bbc7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f4d7e3bbc7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f4d7e3bbc7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f4d7e3bbc7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f4d7e3bbc7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f4d7e3bbc7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f4d7e3bbc7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f4d7e3bbc7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f4d7e3bbc7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f4d7e3bbc7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f4d7e3bbc7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f4d7e3bbc7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1.png"/><Relationship Id="rId5"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hyperlink" Target="http://www.youtube.com/watch?v=WopxcbBN4mo" TargetMode="External"/><Relationship Id="rId5"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image" Target="../media/image15.png"/><Relationship Id="rId5"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hyperlink" Target="https://schooltv.nl/video-item/clipphanger-waarom-begint-het-toetsenbord-met-qwerty" TargetMode="External"/><Relationship Id="rId5" Type="http://schemas.openxmlformats.org/officeDocument/2006/relationships/image" Target="../media/image2.png"/><Relationship Id="rId6" Type="http://schemas.openxmlformats.org/officeDocument/2006/relationships/hyperlink" Target="https://schooltv.nl/video-item/clipphanger-waarom-begint-het-toetsenbord-met-qwerty" TargetMode="External"/><Relationship Id="rId7"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7.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title="DD-PO-MB-aan-de-slag-op-je-chromebook-1.png"/>
          <p:cNvPicPr preferRelativeResize="0"/>
          <p:nvPr/>
        </p:nvPicPr>
        <p:blipFill rotWithShape="1">
          <a:blip r:embed="rId3">
            <a:alphaModFix/>
          </a:blip>
          <a:srcRect b="8679" l="0" r="0" t="11404"/>
          <a:stretch/>
        </p:blipFill>
        <p:spPr>
          <a:xfrm>
            <a:off x="278175" y="0"/>
            <a:ext cx="8587401" cy="5143500"/>
          </a:xfrm>
          <a:prstGeom prst="rect">
            <a:avLst/>
          </a:prstGeom>
          <a:noFill/>
          <a:ln>
            <a:noFill/>
          </a:ln>
        </p:spPr>
      </p:pic>
      <p:pic>
        <p:nvPicPr>
          <p:cNvPr id="55" name="Google Shape;55;p13"/>
          <p:cNvPicPr preferRelativeResize="0"/>
          <p:nvPr/>
        </p:nvPicPr>
        <p:blipFill>
          <a:blip r:embed="rId4">
            <a:alphaModFix/>
          </a:blip>
          <a:stretch>
            <a:fillRect/>
          </a:stretch>
        </p:blipFill>
        <p:spPr>
          <a:xfrm>
            <a:off x="0" y="0"/>
            <a:ext cx="9144003" cy="5143501"/>
          </a:xfrm>
          <a:prstGeom prst="rect">
            <a:avLst/>
          </a:prstGeom>
          <a:noFill/>
          <a:ln>
            <a:noFill/>
          </a:ln>
        </p:spPr>
      </p:pic>
      <p:pic>
        <p:nvPicPr>
          <p:cNvPr id="56" name="Google Shape;56;p13"/>
          <p:cNvPicPr preferRelativeResize="0"/>
          <p:nvPr/>
        </p:nvPicPr>
        <p:blipFill>
          <a:blip r:embed="rId5">
            <a:alphaModFix/>
          </a:blip>
          <a:stretch>
            <a:fillRect/>
          </a:stretch>
        </p:blipFill>
        <p:spPr>
          <a:xfrm>
            <a:off x="278175" y="145600"/>
            <a:ext cx="2028125" cy="571750"/>
          </a:xfrm>
          <a:prstGeom prst="rect">
            <a:avLst/>
          </a:prstGeom>
          <a:noFill/>
          <a:ln>
            <a:noFill/>
          </a:ln>
        </p:spPr>
      </p:pic>
      <p:sp>
        <p:nvSpPr>
          <p:cNvPr id="57" name="Google Shape;57;p13"/>
          <p:cNvSpPr txBox="1"/>
          <p:nvPr/>
        </p:nvSpPr>
        <p:spPr>
          <a:xfrm>
            <a:off x="351050" y="3739350"/>
            <a:ext cx="4101300" cy="679200"/>
          </a:xfrm>
          <a:prstGeom prst="rect">
            <a:avLst/>
          </a:prstGeom>
          <a:solidFill>
            <a:srgbClr val="37AA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nl" sz="4500">
                <a:solidFill>
                  <a:schemeClr val="lt1"/>
                </a:solidFill>
              </a:rPr>
              <a:t>Chromebook!</a:t>
            </a:r>
            <a:endParaRPr b="1" sz="4500">
              <a:solidFill>
                <a:schemeClr val="lt1"/>
              </a:solidFill>
            </a:endParaRPr>
          </a:p>
        </p:txBody>
      </p:sp>
      <p:sp>
        <p:nvSpPr>
          <p:cNvPr id="58" name="Google Shape;58;p13"/>
          <p:cNvSpPr txBox="1"/>
          <p:nvPr/>
        </p:nvSpPr>
        <p:spPr>
          <a:xfrm>
            <a:off x="351050" y="2983950"/>
            <a:ext cx="5029500" cy="679200"/>
          </a:xfrm>
          <a:prstGeom prst="rect">
            <a:avLst/>
          </a:prstGeom>
          <a:solidFill>
            <a:srgbClr val="37AA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nl" sz="4500">
                <a:solidFill>
                  <a:schemeClr val="lt1"/>
                </a:solidFill>
              </a:rPr>
              <a:t>Aan de slag op je</a:t>
            </a:r>
            <a:endParaRPr b="1" sz="4500">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126" name="Shape 126"/>
        <p:cNvGrpSpPr/>
        <p:nvPr/>
      </p:nvGrpSpPr>
      <p:grpSpPr>
        <a:xfrm>
          <a:off x="0" y="0"/>
          <a:ext cx="0" cy="0"/>
          <a:chOff x="0" y="0"/>
          <a:chExt cx="0" cy="0"/>
        </a:xfrm>
      </p:grpSpPr>
      <p:pic>
        <p:nvPicPr>
          <p:cNvPr id="127" name="Google Shape;127;p22"/>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28" name="Google Shape;128;p22" title="DD-PO-MB-aan-de-slag-op-je-chromebook-10.png"/>
          <p:cNvPicPr preferRelativeResize="0"/>
          <p:nvPr/>
        </p:nvPicPr>
        <p:blipFill>
          <a:blip r:embed="rId4">
            <a:alphaModFix/>
          </a:blip>
          <a:stretch>
            <a:fillRect/>
          </a:stretch>
        </p:blipFill>
        <p:spPr>
          <a:xfrm>
            <a:off x="468950" y="1223351"/>
            <a:ext cx="8220774" cy="3472074"/>
          </a:xfrm>
          <a:prstGeom prst="rect">
            <a:avLst/>
          </a:prstGeom>
          <a:noFill/>
          <a:ln>
            <a:noFill/>
          </a:ln>
        </p:spPr>
      </p:pic>
      <p:sp>
        <p:nvSpPr>
          <p:cNvPr id="129" name="Google Shape;129;p22"/>
          <p:cNvSpPr txBox="1"/>
          <p:nvPr/>
        </p:nvSpPr>
        <p:spPr>
          <a:xfrm>
            <a:off x="3283350" y="686875"/>
            <a:ext cx="2577300" cy="6321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Google Drive</a:t>
            </a:r>
            <a:endParaRPr sz="3000">
              <a:solidFill>
                <a:srgbClr val="455B99"/>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133" name="Shape 133"/>
        <p:cNvGrpSpPr/>
        <p:nvPr/>
      </p:nvGrpSpPr>
      <p:grpSpPr>
        <a:xfrm>
          <a:off x="0" y="0"/>
          <a:ext cx="0" cy="0"/>
          <a:chOff x="0" y="0"/>
          <a:chExt cx="0" cy="0"/>
        </a:xfrm>
      </p:grpSpPr>
      <p:pic>
        <p:nvPicPr>
          <p:cNvPr id="134" name="Google Shape;134;p23" title="DD-PO-MB-aan-de-slag-op-je-chromebook-11.png"/>
          <p:cNvPicPr preferRelativeResize="0"/>
          <p:nvPr/>
        </p:nvPicPr>
        <p:blipFill>
          <a:blip r:embed="rId3">
            <a:alphaModFix/>
          </a:blip>
          <a:stretch>
            <a:fillRect/>
          </a:stretch>
        </p:blipFill>
        <p:spPr>
          <a:xfrm>
            <a:off x="1384650" y="445863"/>
            <a:ext cx="6374699" cy="4251774"/>
          </a:xfrm>
          <a:prstGeom prst="rect">
            <a:avLst/>
          </a:prstGeom>
          <a:noFill/>
          <a:ln>
            <a:noFill/>
          </a:ln>
        </p:spPr>
      </p:pic>
      <p:pic>
        <p:nvPicPr>
          <p:cNvPr id="135" name="Google Shape;135;p23"/>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139" name="Shape 139"/>
        <p:cNvGrpSpPr/>
        <p:nvPr/>
      </p:nvGrpSpPr>
      <p:grpSpPr>
        <a:xfrm>
          <a:off x="0" y="0"/>
          <a:ext cx="0" cy="0"/>
          <a:chOff x="0" y="0"/>
          <a:chExt cx="0" cy="0"/>
        </a:xfrm>
      </p:grpSpPr>
      <p:pic>
        <p:nvPicPr>
          <p:cNvPr id="140" name="Google Shape;140;p24"/>
          <p:cNvPicPr preferRelativeResize="0"/>
          <p:nvPr/>
        </p:nvPicPr>
        <p:blipFill>
          <a:blip r:embed="rId3">
            <a:alphaModFix/>
          </a:blip>
          <a:stretch>
            <a:fillRect/>
          </a:stretch>
        </p:blipFill>
        <p:spPr>
          <a:xfrm>
            <a:off x="0" y="0"/>
            <a:ext cx="9144000" cy="5143500"/>
          </a:xfrm>
          <a:prstGeom prst="rect">
            <a:avLst/>
          </a:prstGeom>
          <a:noFill/>
          <a:ln>
            <a:noFill/>
          </a:ln>
        </p:spPr>
      </p:pic>
      <p:pic>
        <p:nvPicPr>
          <p:cNvPr descr="Je hebt er vast wel eens last van gehad, een vol geheugen. Maar gelukkig is daar de cloud. Maar wat is de cloud eigenlijk? Janouk legt het uit! &#10;&#10;Deze video komt uit de aflevering 'Het Kantoor 273'. &#10;Timo en Wouter hebben een Klokhuis bordspel gemaakt en Leonoor lijkt haar empathie kwijt te zijn. Hoe verzin je eigenlijk een bordspel? We gaan op bezoek bij een grote spelletjesfabriek en leren hoe ze daar steeds nieuwe bordspellen bedenken. Als je teveel filmpjes op je telefoon hebt kun je ze beter in de Cloud opslaan. Janouk legt vandaag uit wat de cloud eigenlijk is.&#10;&#10;#HetKlokhuis #DigiTaal #Cloud #Geheugen #Online #Opslaan&#10;&#10;Van koekjesfabriek tot golfslagbad, Het Klokhuis neemt je mee!&#10;&#10;🍏 Abonneer op ons kanaal! https://www.youtube.com/subscription_center?add_user=hetklokhuis&#10;🍎 Bekijk alle afleveringen op https://hetklokhuis.nl&#10;🍏 DIY op de Studio https://studio-klokhuis.ntr.nl/&#10;🍎 Volg ons op Instagram https://instagram.com/ntrhetklokhuis&#10;🍏 Like ons op Facebook https://facebook.com/hetklokhuis&#10;🍎Wil je weten wie Het Klokhuis maakt http://klokhu.is/colofon" id="141" name="Google Shape;141;p24" title="Wat is de cloud? | DigiTaal">
            <a:hlinkClick r:id="rId4"/>
          </p:cNvPr>
          <p:cNvPicPr preferRelativeResize="0"/>
          <p:nvPr/>
        </p:nvPicPr>
        <p:blipFill>
          <a:blip r:embed="rId5">
            <a:alphaModFix/>
          </a:blip>
          <a:stretch>
            <a:fillRect/>
          </a:stretch>
        </p:blipFill>
        <p:spPr>
          <a:xfrm>
            <a:off x="1185338" y="666750"/>
            <a:ext cx="6773325" cy="3810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
                                        </p:tgtEl>
                                        <p:attrNameLst>
                                          <p:attrName>style.visibility</p:attrName>
                                        </p:attrNameLst>
                                      </p:cBhvr>
                                      <p:to>
                                        <p:strVal val="visible"/>
                                      </p:to>
                                    </p:set>
                                    <p:animEffect filter="fade" transition="in">
                                      <p:cBhvr>
                                        <p:cTn dur="1000"/>
                                        <p:tgtEl>
                                          <p:spTgt spid="1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145" name="Shape 145"/>
        <p:cNvGrpSpPr/>
        <p:nvPr/>
      </p:nvGrpSpPr>
      <p:grpSpPr>
        <a:xfrm>
          <a:off x="0" y="0"/>
          <a:ext cx="0" cy="0"/>
          <a:chOff x="0" y="0"/>
          <a:chExt cx="0" cy="0"/>
        </a:xfrm>
      </p:grpSpPr>
      <p:pic>
        <p:nvPicPr>
          <p:cNvPr id="146" name="Google Shape;146;p25"/>
          <p:cNvPicPr preferRelativeResize="0"/>
          <p:nvPr/>
        </p:nvPicPr>
        <p:blipFill>
          <a:blip r:embed="rId3">
            <a:alphaModFix/>
          </a:blip>
          <a:stretch>
            <a:fillRect/>
          </a:stretch>
        </p:blipFill>
        <p:spPr>
          <a:xfrm>
            <a:off x="0" y="0"/>
            <a:ext cx="9144000" cy="5143500"/>
          </a:xfrm>
          <a:prstGeom prst="rect">
            <a:avLst/>
          </a:prstGeom>
          <a:noFill/>
          <a:ln>
            <a:noFill/>
          </a:ln>
        </p:spPr>
      </p:pic>
      <p:sp>
        <p:nvSpPr>
          <p:cNvPr id="147" name="Google Shape;147;p25"/>
          <p:cNvSpPr txBox="1"/>
          <p:nvPr/>
        </p:nvSpPr>
        <p:spPr>
          <a:xfrm>
            <a:off x="2637750" y="686875"/>
            <a:ext cx="3868500" cy="6321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Stoppen met werken</a:t>
            </a:r>
            <a:endParaRPr sz="3000">
              <a:solidFill>
                <a:srgbClr val="455B99"/>
              </a:solidFill>
            </a:endParaRPr>
          </a:p>
        </p:txBody>
      </p:sp>
      <p:pic>
        <p:nvPicPr>
          <p:cNvPr id="148" name="Google Shape;148;p25" title="DD-PO-MB-aan-de-slag-op-je-chromebook-12.png"/>
          <p:cNvPicPr preferRelativeResize="0"/>
          <p:nvPr/>
        </p:nvPicPr>
        <p:blipFill>
          <a:blip r:embed="rId4">
            <a:alphaModFix/>
          </a:blip>
          <a:stretch>
            <a:fillRect/>
          </a:stretch>
        </p:blipFill>
        <p:spPr>
          <a:xfrm>
            <a:off x="2167800" y="1394225"/>
            <a:ext cx="4808424" cy="32071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152" name="Shape 152"/>
        <p:cNvGrpSpPr/>
        <p:nvPr/>
      </p:nvGrpSpPr>
      <p:grpSpPr>
        <a:xfrm>
          <a:off x="0" y="0"/>
          <a:ext cx="0" cy="0"/>
          <a:chOff x="0" y="0"/>
          <a:chExt cx="0" cy="0"/>
        </a:xfrm>
      </p:grpSpPr>
      <p:pic>
        <p:nvPicPr>
          <p:cNvPr id="153" name="Google Shape;153;p26"/>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54" name="Google Shape;154;p26" title="DD-PO-MB-aan-de-slag-op-je-chromebook-13.png"/>
          <p:cNvPicPr preferRelativeResize="0"/>
          <p:nvPr/>
        </p:nvPicPr>
        <p:blipFill>
          <a:blip r:embed="rId4">
            <a:alphaModFix/>
          </a:blip>
          <a:stretch>
            <a:fillRect/>
          </a:stretch>
        </p:blipFill>
        <p:spPr>
          <a:xfrm>
            <a:off x="905850" y="736274"/>
            <a:ext cx="7685527" cy="3670949"/>
          </a:xfrm>
          <a:prstGeom prst="rect">
            <a:avLst/>
          </a:prstGeom>
          <a:noFill/>
          <a:ln>
            <a:noFill/>
          </a:ln>
        </p:spPr>
      </p:pic>
      <p:sp>
        <p:nvSpPr>
          <p:cNvPr id="155" name="Google Shape;155;p26"/>
          <p:cNvSpPr txBox="1"/>
          <p:nvPr/>
        </p:nvSpPr>
        <p:spPr>
          <a:xfrm>
            <a:off x="762575" y="930225"/>
            <a:ext cx="2974200" cy="6669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Voorzichtig zijn!</a:t>
            </a:r>
            <a:endParaRPr sz="3000">
              <a:solidFill>
                <a:srgbClr val="455B99"/>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159" name="Shape 159"/>
        <p:cNvGrpSpPr/>
        <p:nvPr/>
      </p:nvGrpSpPr>
      <p:grpSpPr>
        <a:xfrm>
          <a:off x="0" y="0"/>
          <a:ext cx="0" cy="0"/>
          <a:chOff x="0" y="0"/>
          <a:chExt cx="0" cy="0"/>
        </a:xfrm>
      </p:grpSpPr>
      <p:pic>
        <p:nvPicPr>
          <p:cNvPr id="160" name="Google Shape;160;p27"/>
          <p:cNvPicPr preferRelativeResize="0"/>
          <p:nvPr/>
        </p:nvPicPr>
        <p:blipFill>
          <a:blip r:embed="rId3">
            <a:alphaModFix/>
          </a:blip>
          <a:stretch>
            <a:fillRect/>
          </a:stretch>
        </p:blipFill>
        <p:spPr>
          <a:xfrm>
            <a:off x="0" y="0"/>
            <a:ext cx="9144000" cy="5143500"/>
          </a:xfrm>
          <a:prstGeom prst="rect">
            <a:avLst/>
          </a:prstGeom>
          <a:noFill/>
          <a:ln>
            <a:noFill/>
          </a:ln>
        </p:spPr>
      </p:pic>
      <p:sp>
        <p:nvSpPr>
          <p:cNvPr id="161" name="Google Shape;161;p27"/>
          <p:cNvSpPr txBox="1"/>
          <p:nvPr/>
        </p:nvSpPr>
        <p:spPr>
          <a:xfrm>
            <a:off x="762575" y="930225"/>
            <a:ext cx="3252600" cy="6669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Hulp vragen mag!</a:t>
            </a:r>
            <a:endParaRPr sz="3000">
              <a:solidFill>
                <a:srgbClr val="455B99"/>
              </a:solidFill>
            </a:endParaRPr>
          </a:p>
        </p:txBody>
      </p:sp>
      <p:sp>
        <p:nvSpPr>
          <p:cNvPr id="162" name="Google Shape;162;p27"/>
          <p:cNvSpPr txBox="1"/>
          <p:nvPr/>
        </p:nvSpPr>
        <p:spPr>
          <a:xfrm>
            <a:off x="5231450" y="3004050"/>
            <a:ext cx="3252600" cy="14214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solidFill>
                  <a:srgbClr val="455B99"/>
                </a:solidFill>
              </a:rPr>
              <a:t>Van proberen kun je leren!</a:t>
            </a:r>
            <a:endParaRPr sz="2000">
              <a:solidFill>
                <a:srgbClr val="455B99"/>
              </a:solidFill>
            </a:endParaRPr>
          </a:p>
          <a:p>
            <a:pPr indent="0" lvl="0" marL="0" rtl="0" algn="l">
              <a:spcBef>
                <a:spcPts val="0"/>
              </a:spcBef>
              <a:spcAft>
                <a:spcPts val="0"/>
              </a:spcAft>
              <a:buNone/>
            </a:pPr>
            <a:r>
              <a:rPr lang="nl" sz="2000">
                <a:solidFill>
                  <a:srgbClr val="455B99"/>
                </a:solidFill>
              </a:rPr>
              <a:t>Wees niet bang om fouten te maken. </a:t>
            </a:r>
            <a:endParaRPr sz="2000">
              <a:solidFill>
                <a:srgbClr val="455B99"/>
              </a:solidFill>
            </a:endParaRPr>
          </a:p>
          <a:p>
            <a:pPr indent="0" lvl="0" marL="0" rtl="0" algn="l">
              <a:spcBef>
                <a:spcPts val="0"/>
              </a:spcBef>
              <a:spcAft>
                <a:spcPts val="0"/>
              </a:spcAft>
              <a:buNone/>
            </a:pPr>
            <a:r>
              <a:rPr lang="nl" sz="2000">
                <a:solidFill>
                  <a:srgbClr val="455B99"/>
                </a:solidFill>
              </a:rPr>
              <a:t>Oefening baart kunst.</a:t>
            </a:r>
            <a:endParaRPr sz="2000">
              <a:solidFill>
                <a:srgbClr val="455B99"/>
              </a:solidFill>
            </a:endParaRPr>
          </a:p>
        </p:txBody>
      </p:sp>
      <p:pic>
        <p:nvPicPr>
          <p:cNvPr id="163" name="Google Shape;163;p27" title="DD-PO-MB-aan-de-slag-op-je-chromebook-14a.png"/>
          <p:cNvPicPr preferRelativeResize="0"/>
          <p:nvPr/>
        </p:nvPicPr>
        <p:blipFill>
          <a:blip r:embed="rId4">
            <a:alphaModFix/>
          </a:blip>
          <a:stretch>
            <a:fillRect/>
          </a:stretch>
        </p:blipFill>
        <p:spPr>
          <a:xfrm>
            <a:off x="2741450" y="1597125"/>
            <a:ext cx="1830550" cy="2769599"/>
          </a:xfrm>
          <a:prstGeom prst="rect">
            <a:avLst/>
          </a:prstGeom>
          <a:noFill/>
          <a:ln>
            <a:noFill/>
          </a:ln>
        </p:spPr>
      </p:pic>
      <p:pic>
        <p:nvPicPr>
          <p:cNvPr id="164" name="Google Shape;164;p27" title="DD-PO-MB-aan-de-slag-op-je-chromebook-14b.png"/>
          <p:cNvPicPr preferRelativeResize="0"/>
          <p:nvPr/>
        </p:nvPicPr>
        <p:blipFill>
          <a:blip r:embed="rId5">
            <a:alphaModFix/>
          </a:blip>
          <a:stretch>
            <a:fillRect/>
          </a:stretch>
        </p:blipFill>
        <p:spPr>
          <a:xfrm>
            <a:off x="5572074" y="367475"/>
            <a:ext cx="1622975" cy="29150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62" name="Shape 62"/>
        <p:cNvGrpSpPr/>
        <p:nvPr/>
      </p:nvGrpSpPr>
      <p:grpSpPr>
        <a:xfrm>
          <a:off x="0" y="0"/>
          <a:ext cx="0" cy="0"/>
          <a:chOff x="0" y="0"/>
          <a:chExt cx="0" cy="0"/>
        </a:xfrm>
      </p:grpSpPr>
      <p:pic>
        <p:nvPicPr>
          <p:cNvPr id="63" name="Google Shape;63;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64" name="Google Shape;64;p14"/>
          <p:cNvSpPr txBox="1"/>
          <p:nvPr/>
        </p:nvSpPr>
        <p:spPr>
          <a:xfrm>
            <a:off x="1077000" y="701625"/>
            <a:ext cx="6990000" cy="6630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Een Chromebook is een speciale laptop</a:t>
            </a:r>
            <a:endParaRPr sz="3000">
              <a:solidFill>
                <a:srgbClr val="455B99"/>
              </a:solidFill>
            </a:endParaRPr>
          </a:p>
        </p:txBody>
      </p:sp>
      <p:sp>
        <p:nvSpPr>
          <p:cNvPr id="65" name="Google Shape;65;p14"/>
          <p:cNvSpPr txBox="1"/>
          <p:nvPr/>
        </p:nvSpPr>
        <p:spPr>
          <a:xfrm>
            <a:off x="762575" y="1570075"/>
            <a:ext cx="2212200" cy="14421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a:solidFill>
                  <a:srgbClr val="455B99"/>
                </a:solidFill>
              </a:rPr>
              <a:t>Laptop</a:t>
            </a:r>
            <a:endParaRPr b="1">
              <a:solidFill>
                <a:srgbClr val="455B99"/>
              </a:solidFill>
            </a:endParaRPr>
          </a:p>
          <a:p>
            <a:pPr indent="0" lvl="0" marL="0" rtl="0" algn="l">
              <a:spcBef>
                <a:spcPts val="0"/>
              </a:spcBef>
              <a:spcAft>
                <a:spcPts val="0"/>
              </a:spcAft>
              <a:buNone/>
            </a:pPr>
            <a:r>
              <a:rPr lang="nl">
                <a:solidFill>
                  <a:srgbClr val="455B99"/>
                </a:solidFill>
              </a:rPr>
              <a:t>Windows of MacOS</a:t>
            </a:r>
            <a:endParaRPr>
              <a:solidFill>
                <a:srgbClr val="455B99"/>
              </a:solidFill>
            </a:endParaRPr>
          </a:p>
          <a:p>
            <a:pPr indent="0" lvl="0" marL="0" rtl="0" algn="l">
              <a:spcBef>
                <a:spcPts val="0"/>
              </a:spcBef>
              <a:spcAft>
                <a:spcPts val="0"/>
              </a:spcAft>
              <a:buNone/>
            </a:pPr>
            <a:r>
              <a:rPr lang="nl">
                <a:solidFill>
                  <a:srgbClr val="455B99"/>
                </a:solidFill>
              </a:rPr>
              <a:t>Met of zonder internet</a:t>
            </a:r>
            <a:endParaRPr>
              <a:solidFill>
                <a:srgbClr val="455B99"/>
              </a:solidFill>
            </a:endParaRPr>
          </a:p>
          <a:p>
            <a:pPr indent="0" lvl="0" marL="0" rtl="0" algn="l">
              <a:spcBef>
                <a:spcPts val="0"/>
              </a:spcBef>
              <a:spcAft>
                <a:spcPts val="0"/>
              </a:spcAft>
              <a:buNone/>
            </a:pPr>
            <a:r>
              <a:rPr lang="nl">
                <a:solidFill>
                  <a:srgbClr val="455B99"/>
                </a:solidFill>
              </a:rPr>
              <a:t>Software programma’s</a:t>
            </a:r>
            <a:endParaRPr>
              <a:solidFill>
                <a:srgbClr val="455B99"/>
              </a:solidFill>
            </a:endParaRPr>
          </a:p>
          <a:p>
            <a:pPr indent="0" lvl="0" marL="0" rtl="0" algn="l">
              <a:spcBef>
                <a:spcPts val="0"/>
              </a:spcBef>
              <a:spcAft>
                <a:spcPts val="0"/>
              </a:spcAft>
              <a:buNone/>
            </a:pPr>
            <a:r>
              <a:rPr lang="nl">
                <a:solidFill>
                  <a:srgbClr val="455B99"/>
                </a:solidFill>
              </a:rPr>
              <a:t>Krachtig en snel</a:t>
            </a:r>
            <a:endParaRPr>
              <a:solidFill>
                <a:srgbClr val="455B99"/>
              </a:solidFill>
            </a:endParaRPr>
          </a:p>
          <a:p>
            <a:pPr indent="0" lvl="0" marL="0" rtl="0" algn="l">
              <a:spcBef>
                <a:spcPts val="0"/>
              </a:spcBef>
              <a:spcAft>
                <a:spcPts val="0"/>
              </a:spcAft>
              <a:buNone/>
            </a:pPr>
            <a:r>
              <a:rPr lang="nl">
                <a:solidFill>
                  <a:srgbClr val="455B99"/>
                </a:solidFill>
              </a:rPr>
              <a:t>Handig op kantoor</a:t>
            </a:r>
            <a:endParaRPr>
              <a:solidFill>
                <a:srgbClr val="455B99"/>
              </a:solidFill>
            </a:endParaRPr>
          </a:p>
        </p:txBody>
      </p:sp>
      <p:pic>
        <p:nvPicPr>
          <p:cNvPr id="66" name="Google Shape;66;p14" title="DD-PO-MB-aan-de-slag-op-je-chromebook-2.png"/>
          <p:cNvPicPr preferRelativeResize="0"/>
          <p:nvPr/>
        </p:nvPicPr>
        <p:blipFill>
          <a:blip r:embed="rId4">
            <a:alphaModFix/>
          </a:blip>
          <a:stretch>
            <a:fillRect/>
          </a:stretch>
        </p:blipFill>
        <p:spPr>
          <a:xfrm>
            <a:off x="3800513" y="1463624"/>
            <a:ext cx="4766138" cy="3105701"/>
          </a:xfrm>
          <a:prstGeom prst="rect">
            <a:avLst/>
          </a:prstGeom>
          <a:noFill/>
          <a:ln>
            <a:noFill/>
          </a:ln>
        </p:spPr>
      </p:pic>
      <p:sp>
        <p:nvSpPr>
          <p:cNvPr id="67" name="Google Shape;67;p14"/>
          <p:cNvSpPr txBox="1"/>
          <p:nvPr/>
        </p:nvSpPr>
        <p:spPr>
          <a:xfrm>
            <a:off x="762575" y="3088375"/>
            <a:ext cx="2212200" cy="14421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a:solidFill>
                  <a:srgbClr val="455B99"/>
                </a:solidFill>
              </a:rPr>
              <a:t>Chromebook</a:t>
            </a:r>
            <a:endParaRPr b="1">
              <a:solidFill>
                <a:srgbClr val="455B99"/>
              </a:solidFill>
            </a:endParaRPr>
          </a:p>
          <a:p>
            <a:pPr indent="0" lvl="0" marL="0" rtl="0" algn="l">
              <a:spcBef>
                <a:spcPts val="0"/>
              </a:spcBef>
              <a:spcAft>
                <a:spcPts val="0"/>
              </a:spcAft>
              <a:buNone/>
            </a:pPr>
            <a:r>
              <a:rPr lang="nl">
                <a:solidFill>
                  <a:srgbClr val="455B99"/>
                </a:solidFill>
              </a:rPr>
              <a:t>ChromeOS</a:t>
            </a:r>
            <a:endParaRPr>
              <a:solidFill>
                <a:srgbClr val="455B99"/>
              </a:solidFill>
            </a:endParaRPr>
          </a:p>
          <a:p>
            <a:pPr indent="0" lvl="0" marL="0" rtl="0" algn="l">
              <a:spcBef>
                <a:spcPts val="0"/>
              </a:spcBef>
              <a:spcAft>
                <a:spcPts val="0"/>
              </a:spcAft>
              <a:buNone/>
            </a:pPr>
            <a:r>
              <a:rPr lang="nl">
                <a:solidFill>
                  <a:srgbClr val="455B99"/>
                </a:solidFill>
              </a:rPr>
              <a:t>Vooral met internet</a:t>
            </a:r>
            <a:endParaRPr>
              <a:solidFill>
                <a:srgbClr val="455B99"/>
              </a:solidFill>
            </a:endParaRPr>
          </a:p>
          <a:p>
            <a:pPr indent="0" lvl="0" marL="0" rtl="0" algn="l">
              <a:spcBef>
                <a:spcPts val="0"/>
              </a:spcBef>
              <a:spcAft>
                <a:spcPts val="0"/>
              </a:spcAft>
              <a:buNone/>
            </a:pPr>
            <a:r>
              <a:rPr lang="nl">
                <a:solidFill>
                  <a:srgbClr val="455B99"/>
                </a:solidFill>
              </a:rPr>
              <a:t>Apps van Google</a:t>
            </a:r>
            <a:endParaRPr>
              <a:solidFill>
                <a:srgbClr val="455B99"/>
              </a:solidFill>
            </a:endParaRPr>
          </a:p>
          <a:p>
            <a:pPr indent="0" lvl="0" marL="0" rtl="0" algn="l">
              <a:spcBef>
                <a:spcPts val="0"/>
              </a:spcBef>
              <a:spcAft>
                <a:spcPts val="0"/>
              </a:spcAft>
              <a:buNone/>
            </a:pPr>
            <a:r>
              <a:rPr lang="nl">
                <a:solidFill>
                  <a:srgbClr val="455B99"/>
                </a:solidFill>
              </a:rPr>
              <a:t>Snel en simpel in gebruik</a:t>
            </a:r>
            <a:endParaRPr>
              <a:solidFill>
                <a:srgbClr val="455B99"/>
              </a:solidFill>
            </a:endParaRPr>
          </a:p>
          <a:p>
            <a:pPr indent="0" lvl="0" marL="0" rtl="0" algn="l">
              <a:spcBef>
                <a:spcPts val="0"/>
              </a:spcBef>
              <a:spcAft>
                <a:spcPts val="0"/>
              </a:spcAft>
              <a:buNone/>
            </a:pPr>
            <a:r>
              <a:rPr lang="nl">
                <a:solidFill>
                  <a:srgbClr val="455B99"/>
                </a:solidFill>
              </a:rPr>
              <a:t>Handig op school</a:t>
            </a:r>
            <a:endParaRPr>
              <a:solidFill>
                <a:srgbClr val="455B99"/>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71" name="Shape 71"/>
        <p:cNvGrpSpPr/>
        <p:nvPr/>
      </p:nvGrpSpPr>
      <p:grpSpPr>
        <a:xfrm>
          <a:off x="0" y="0"/>
          <a:ext cx="0" cy="0"/>
          <a:chOff x="0" y="0"/>
          <a:chExt cx="0" cy="0"/>
        </a:xfrm>
      </p:grpSpPr>
      <p:pic>
        <p:nvPicPr>
          <p:cNvPr id="72" name="Google Shape;72;p15"/>
          <p:cNvPicPr preferRelativeResize="0"/>
          <p:nvPr/>
        </p:nvPicPr>
        <p:blipFill>
          <a:blip r:embed="rId3">
            <a:alphaModFix/>
          </a:blip>
          <a:stretch>
            <a:fillRect/>
          </a:stretch>
        </p:blipFill>
        <p:spPr>
          <a:xfrm>
            <a:off x="0" y="0"/>
            <a:ext cx="9144000" cy="5143500"/>
          </a:xfrm>
          <a:prstGeom prst="rect">
            <a:avLst/>
          </a:prstGeom>
          <a:noFill/>
          <a:ln>
            <a:noFill/>
          </a:ln>
        </p:spPr>
      </p:pic>
      <p:sp>
        <p:nvSpPr>
          <p:cNvPr id="73" name="Google Shape;73;p15"/>
          <p:cNvSpPr txBox="1"/>
          <p:nvPr/>
        </p:nvSpPr>
        <p:spPr>
          <a:xfrm>
            <a:off x="1718100" y="686950"/>
            <a:ext cx="5707800" cy="6630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Opladen, aanzetten en inloggen</a:t>
            </a:r>
            <a:endParaRPr sz="3000">
              <a:solidFill>
                <a:srgbClr val="455B99"/>
              </a:solidFill>
            </a:endParaRPr>
          </a:p>
        </p:txBody>
      </p:sp>
      <p:pic>
        <p:nvPicPr>
          <p:cNvPr id="74" name="Google Shape;74;p15" title="DD-PO-MB-aan-de-slag-op-je-chromebook-3.png"/>
          <p:cNvPicPr preferRelativeResize="0"/>
          <p:nvPr/>
        </p:nvPicPr>
        <p:blipFill>
          <a:blip r:embed="rId4">
            <a:alphaModFix/>
          </a:blip>
          <a:stretch>
            <a:fillRect/>
          </a:stretch>
        </p:blipFill>
        <p:spPr>
          <a:xfrm>
            <a:off x="468925" y="1747675"/>
            <a:ext cx="8206149" cy="2175200"/>
          </a:xfrm>
          <a:prstGeom prst="rect">
            <a:avLst/>
          </a:prstGeom>
          <a:noFill/>
          <a:ln>
            <a:noFill/>
          </a:ln>
        </p:spPr>
      </p:pic>
      <p:sp>
        <p:nvSpPr>
          <p:cNvPr id="75" name="Google Shape;75;p15"/>
          <p:cNvSpPr txBox="1"/>
          <p:nvPr/>
        </p:nvSpPr>
        <p:spPr>
          <a:xfrm>
            <a:off x="1143575" y="3922875"/>
            <a:ext cx="1171800" cy="462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2000">
                <a:solidFill>
                  <a:srgbClr val="455B99"/>
                </a:solidFill>
              </a:rPr>
              <a:t>oplader</a:t>
            </a:r>
            <a:endParaRPr sz="2000">
              <a:solidFill>
                <a:srgbClr val="455B99"/>
              </a:solidFill>
            </a:endParaRPr>
          </a:p>
        </p:txBody>
      </p:sp>
      <p:sp>
        <p:nvSpPr>
          <p:cNvPr id="76" name="Google Shape;76;p15"/>
          <p:cNvSpPr txBox="1"/>
          <p:nvPr/>
        </p:nvSpPr>
        <p:spPr>
          <a:xfrm>
            <a:off x="3795450" y="3922875"/>
            <a:ext cx="1553100" cy="462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2000">
                <a:solidFill>
                  <a:srgbClr val="455B99"/>
                </a:solidFill>
              </a:rPr>
              <a:t>USB-C plug</a:t>
            </a:r>
            <a:endParaRPr sz="2000">
              <a:solidFill>
                <a:srgbClr val="455B99"/>
              </a:solidFill>
            </a:endParaRPr>
          </a:p>
        </p:txBody>
      </p:sp>
      <p:sp>
        <p:nvSpPr>
          <p:cNvPr id="77" name="Google Shape;77;p15"/>
          <p:cNvSpPr txBox="1"/>
          <p:nvPr/>
        </p:nvSpPr>
        <p:spPr>
          <a:xfrm>
            <a:off x="6409700" y="3922875"/>
            <a:ext cx="1781700" cy="462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2000">
                <a:solidFill>
                  <a:srgbClr val="455B99"/>
                </a:solidFill>
              </a:rPr>
              <a:t>aan/uit knop</a:t>
            </a:r>
            <a:endParaRPr sz="2000">
              <a:solidFill>
                <a:srgbClr val="455B99"/>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81" name="Shape 81"/>
        <p:cNvGrpSpPr/>
        <p:nvPr/>
      </p:nvGrpSpPr>
      <p:grpSpPr>
        <a:xfrm>
          <a:off x="0" y="0"/>
          <a:ext cx="0" cy="0"/>
          <a:chOff x="0" y="0"/>
          <a:chExt cx="0" cy="0"/>
        </a:xfrm>
      </p:grpSpPr>
      <p:sp>
        <p:nvSpPr>
          <p:cNvPr id="82" name="Google Shape;82;p16"/>
          <p:cNvSpPr/>
          <p:nvPr/>
        </p:nvSpPr>
        <p:spPr>
          <a:xfrm>
            <a:off x="3121275" y="1128325"/>
            <a:ext cx="2886900" cy="65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3" name="Google Shape;83;p16"/>
          <p:cNvPicPr preferRelativeResize="0"/>
          <p:nvPr/>
        </p:nvPicPr>
        <p:blipFill>
          <a:blip r:embed="rId3">
            <a:alphaModFix/>
          </a:blip>
          <a:stretch>
            <a:fillRect/>
          </a:stretch>
        </p:blipFill>
        <p:spPr>
          <a:xfrm>
            <a:off x="0" y="0"/>
            <a:ext cx="9144000" cy="5143500"/>
          </a:xfrm>
          <a:prstGeom prst="rect">
            <a:avLst/>
          </a:prstGeom>
          <a:noFill/>
          <a:ln>
            <a:noFill/>
          </a:ln>
        </p:spPr>
      </p:pic>
      <p:sp>
        <p:nvSpPr>
          <p:cNvPr id="84" name="Google Shape;84;p16"/>
          <p:cNvSpPr txBox="1"/>
          <p:nvPr/>
        </p:nvSpPr>
        <p:spPr>
          <a:xfrm>
            <a:off x="1718100" y="686950"/>
            <a:ext cx="5707800" cy="6630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Besturen van een Chromebook: het toetsenbord</a:t>
            </a:r>
            <a:endParaRPr sz="3000">
              <a:solidFill>
                <a:srgbClr val="455B99"/>
              </a:solidFill>
            </a:endParaRPr>
          </a:p>
        </p:txBody>
      </p:sp>
      <p:sp>
        <p:nvSpPr>
          <p:cNvPr id="85" name="Google Shape;85;p16"/>
          <p:cNvSpPr txBox="1"/>
          <p:nvPr/>
        </p:nvSpPr>
        <p:spPr>
          <a:xfrm>
            <a:off x="6008175" y="2903600"/>
            <a:ext cx="2475900" cy="15219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1700">
                <a:solidFill>
                  <a:srgbClr val="455B99"/>
                </a:solidFill>
              </a:rPr>
              <a:t>Ken jij deze toetsen?</a:t>
            </a:r>
            <a:endParaRPr sz="1700">
              <a:solidFill>
                <a:srgbClr val="455B99"/>
              </a:solidFill>
            </a:endParaRPr>
          </a:p>
          <a:p>
            <a:pPr indent="-336550" lvl="0" marL="457200" rtl="0" algn="l">
              <a:spcBef>
                <a:spcPts val="0"/>
              </a:spcBef>
              <a:spcAft>
                <a:spcPts val="0"/>
              </a:spcAft>
              <a:buClr>
                <a:srgbClr val="455B99"/>
              </a:buClr>
              <a:buSzPts val="1700"/>
              <a:buChar char="●"/>
            </a:pPr>
            <a:r>
              <a:rPr lang="nl" sz="1700">
                <a:solidFill>
                  <a:srgbClr val="455B99"/>
                </a:solidFill>
              </a:rPr>
              <a:t>Spatiebalk</a:t>
            </a:r>
            <a:endParaRPr sz="1700">
              <a:solidFill>
                <a:srgbClr val="455B99"/>
              </a:solidFill>
            </a:endParaRPr>
          </a:p>
          <a:p>
            <a:pPr indent="-336550" lvl="0" marL="457200" rtl="0" algn="l">
              <a:spcBef>
                <a:spcPts val="0"/>
              </a:spcBef>
              <a:spcAft>
                <a:spcPts val="0"/>
              </a:spcAft>
              <a:buClr>
                <a:srgbClr val="455B99"/>
              </a:buClr>
              <a:buSzPts val="1700"/>
              <a:buChar char="●"/>
            </a:pPr>
            <a:r>
              <a:rPr lang="nl" sz="1700">
                <a:solidFill>
                  <a:srgbClr val="455B99"/>
                </a:solidFill>
              </a:rPr>
              <a:t>Enter</a:t>
            </a:r>
            <a:endParaRPr sz="1700">
              <a:solidFill>
                <a:srgbClr val="455B99"/>
              </a:solidFill>
            </a:endParaRPr>
          </a:p>
          <a:p>
            <a:pPr indent="-336550" lvl="0" marL="457200" rtl="0" algn="l">
              <a:spcBef>
                <a:spcPts val="0"/>
              </a:spcBef>
              <a:spcAft>
                <a:spcPts val="0"/>
              </a:spcAft>
              <a:buClr>
                <a:srgbClr val="455B99"/>
              </a:buClr>
              <a:buSzPts val="1700"/>
              <a:buChar char="●"/>
            </a:pPr>
            <a:r>
              <a:rPr lang="nl" sz="1700">
                <a:solidFill>
                  <a:srgbClr val="455B99"/>
                </a:solidFill>
              </a:rPr>
              <a:t>Shift</a:t>
            </a:r>
            <a:endParaRPr sz="1700">
              <a:solidFill>
                <a:srgbClr val="455B99"/>
              </a:solidFill>
            </a:endParaRPr>
          </a:p>
          <a:p>
            <a:pPr indent="-336550" lvl="0" marL="457200" rtl="0" algn="l">
              <a:spcBef>
                <a:spcPts val="0"/>
              </a:spcBef>
              <a:spcAft>
                <a:spcPts val="0"/>
              </a:spcAft>
              <a:buClr>
                <a:srgbClr val="455B99"/>
              </a:buClr>
              <a:buSzPts val="1700"/>
              <a:buChar char="●"/>
            </a:pPr>
            <a:r>
              <a:rPr lang="nl" sz="1700">
                <a:solidFill>
                  <a:srgbClr val="455B99"/>
                </a:solidFill>
              </a:rPr>
              <a:t>Backspace</a:t>
            </a:r>
            <a:endParaRPr sz="1700">
              <a:solidFill>
                <a:srgbClr val="455B99"/>
              </a:solidFill>
            </a:endParaRPr>
          </a:p>
        </p:txBody>
      </p:sp>
      <p:pic>
        <p:nvPicPr>
          <p:cNvPr id="86" name="Google Shape;86;p16" title="DD-PO-MB-aan-de-slag-op-je-chromebook-4.png"/>
          <p:cNvPicPr preferRelativeResize="0"/>
          <p:nvPr/>
        </p:nvPicPr>
        <p:blipFill>
          <a:blip r:embed="rId4">
            <a:alphaModFix/>
          </a:blip>
          <a:stretch>
            <a:fillRect/>
          </a:stretch>
        </p:blipFill>
        <p:spPr>
          <a:xfrm>
            <a:off x="566890" y="1619575"/>
            <a:ext cx="5177974" cy="34506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90" name="Shape 90"/>
        <p:cNvGrpSpPr/>
        <p:nvPr/>
      </p:nvGrpSpPr>
      <p:grpSpPr>
        <a:xfrm>
          <a:off x="0" y="0"/>
          <a:ext cx="0" cy="0"/>
          <a:chOff x="0" y="0"/>
          <a:chExt cx="0" cy="0"/>
        </a:xfrm>
      </p:grpSpPr>
      <p:pic>
        <p:nvPicPr>
          <p:cNvPr id="91" name="Google Shape;91;p17"/>
          <p:cNvPicPr preferRelativeResize="0"/>
          <p:nvPr/>
        </p:nvPicPr>
        <p:blipFill>
          <a:blip r:embed="rId3">
            <a:alphaModFix/>
          </a:blip>
          <a:stretch>
            <a:fillRect/>
          </a:stretch>
        </p:blipFill>
        <p:spPr>
          <a:xfrm>
            <a:off x="0" y="0"/>
            <a:ext cx="9144000" cy="5143500"/>
          </a:xfrm>
          <a:prstGeom prst="rect">
            <a:avLst/>
          </a:prstGeom>
          <a:noFill/>
          <a:ln>
            <a:noFill/>
          </a:ln>
        </p:spPr>
      </p:pic>
      <p:sp>
        <p:nvSpPr>
          <p:cNvPr id="92" name="Google Shape;92;p17"/>
          <p:cNvSpPr txBox="1"/>
          <p:nvPr/>
        </p:nvSpPr>
        <p:spPr>
          <a:xfrm>
            <a:off x="2014950" y="686875"/>
            <a:ext cx="5114100" cy="10608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Waarom begint het toetsenbord met QWERTY?</a:t>
            </a:r>
            <a:endParaRPr sz="3000">
              <a:solidFill>
                <a:srgbClr val="455B99"/>
              </a:solidFill>
            </a:endParaRPr>
          </a:p>
        </p:txBody>
      </p:sp>
      <p:pic>
        <p:nvPicPr>
          <p:cNvPr id="93" name="Google Shape;93;p17" title="DD-PO-MB-aan-de-slag-op-je-chromebook-5.png">
            <a:hlinkClick r:id="rId4"/>
          </p:cNvPr>
          <p:cNvPicPr preferRelativeResize="0"/>
          <p:nvPr/>
        </p:nvPicPr>
        <p:blipFill>
          <a:blip r:embed="rId5">
            <a:alphaModFix/>
          </a:blip>
          <a:stretch>
            <a:fillRect/>
          </a:stretch>
        </p:blipFill>
        <p:spPr>
          <a:xfrm>
            <a:off x="2436225" y="2046250"/>
            <a:ext cx="4271549" cy="2405250"/>
          </a:xfrm>
          <a:prstGeom prst="rect">
            <a:avLst/>
          </a:prstGeom>
          <a:noFill/>
          <a:ln>
            <a:noFill/>
          </a:ln>
        </p:spPr>
      </p:pic>
      <p:pic>
        <p:nvPicPr>
          <p:cNvPr id="94" name="Google Shape;94;p17" title="play-button-zwart.png">
            <a:hlinkClick r:id="rId6"/>
          </p:cNvPr>
          <p:cNvPicPr preferRelativeResize="0"/>
          <p:nvPr/>
        </p:nvPicPr>
        <p:blipFill>
          <a:blip r:embed="rId7">
            <a:alphaModFix/>
          </a:blip>
          <a:stretch>
            <a:fillRect/>
          </a:stretch>
        </p:blipFill>
        <p:spPr>
          <a:xfrm>
            <a:off x="4204288" y="2881162"/>
            <a:ext cx="735426" cy="73542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98" name="Shape 98"/>
        <p:cNvGrpSpPr/>
        <p:nvPr/>
      </p:nvGrpSpPr>
      <p:grpSpPr>
        <a:xfrm>
          <a:off x="0" y="0"/>
          <a:ext cx="0" cy="0"/>
          <a:chOff x="0" y="0"/>
          <a:chExt cx="0" cy="0"/>
        </a:xfrm>
      </p:grpSpPr>
      <p:pic>
        <p:nvPicPr>
          <p:cNvPr id="99" name="Google Shape;99;p18"/>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00" name="Google Shape;100;p18" title="DD-PO-MB-aan-de-slag-op-je-chromebook-6.png"/>
          <p:cNvPicPr preferRelativeResize="0"/>
          <p:nvPr/>
        </p:nvPicPr>
        <p:blipFill>
          <a:blip r:embed="rId4">
            <a:alphaModFix/>
          </a:blip>
          <a:stretch>
            <a:fillRect/>
          </a:stretch>
        </p:blipFill>
        <p:spPr>
          <a:xfrm>
            <a:off x="1525849" y="1318969"/>
            <a:ext cx="6092301" cy="3341782"/>
          </a:xfrm>
          <a:prstGeom prst="rect">
            <a:avLst/>
          </a:prstGeom>
          <a:noFill/>
          <a:ln>
            <a:noFill/>
          </a:ln>
        </p:spPr>
      </p:pic>
      <p:sp>
        <p:nvSpPr>
          <p:cNvPr id="101" name="Google Shape;101;p18"/>
          <p:cNvSpPr txBox="1"/>
          <p:nvPr/>
        </p:nvSpPr>
        <p:spPr>
          <a:xfrm>
            <a:off x="1703575" y="686875"/>
            <a:ext cx="5736900" cy="6321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Besturen van een Chromebook:</a:t>
            </a:r>
            <a:endParaRPr sz="3000">
              <a:solidFill>
                <a:srgbClr val="455B99"/>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105" name="Shape 105"/>
        <p:cNvGrpSpPr/>
        <p:nvPr/>
      </p:nvGrpSpPr>
      <p:grpSpPr>
        <a:xfrm>
          <a:off x="0" y="0"/>
          <a:ext cx="0" cy="0"/>
          <a:chOff x="0" y="0"/>
          <a:chExt cx="0" cy="0"/>
        </a:xfrm>
      </p:grpSpPr>
      <p:pic>
        <p:nvPicPr>
          <p:cNvPr id="106" name="Google Shape;106;p19"/>
          <p:cNvPicPr preferRelativeResize="0"/>
          <p:nvPr/>
        </p:nvPicPr>
        <p:blipFill>
          <a:blip r:embed="rId3">
            <a:alphaModFix/>
          </a:blip>
          <a:stretch>
            <a:fillRect/>
          </a:stretch>
        </p:blipFill>
        <p:spPr>
          <a:xfrm>
            <a:off x="0" y="0"/>
            <a:ext cx="9144000" cy="5143500"/>
          </a:xfrm>
          <a:prstGeom prst="rect">
            <a:avLst/>
          </a:prstGeom>
          <a:noFill/>
          <a:ln>
            <a:noFill/>
          </a:ln>
        </p:spPr>
      </p:pic>
      <p:sp>
        <p:nvSpPr>
          <p:cNvPr id="107" name="Google Shape;107;p19"/>
          <p:cNvSpPr txBox="1"/>
          <p:nvPr/>
        </p:nvSpPr>
        <p:spPr>
          <a:xfrm>
            <a:off x="3811800" y="686875"/>
            <a:ext cx="1520400" cy="6321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Apps</a:t>
            </a:r>
            <a:endParaRPr sz="3000">
              <a:solidFill>
                <a:srgbClr val="455B99"/>
              </a:solidFill>
            </a:endParaRPr>
          </a:p>
        </p:txBody>
      </p:sp>
      <p:pic>
        <p:nvPicPr>
          <p:cNvPr id="108" name="Google Shape;108;p19" title="DD-PO-MB-aan-de-slag-op-je-chromebook-7.png"/>
          <p:cNvPicPr preferRelativeResize="0"/>
          <p:nvPr/>
        </p:nvPicPr>
        <p:blipFill>
          <a:blip r:embed="rId4">
            <a:alphaModFix/>
          </a:blip>
          <a:stretch>
            <a:fillRect/>
          </a:stretch>
        </p:blipFill>
        <p:spPr>
          <a:xfrm>
            <a:off x="1531325" y="1524125"/>
            <a:ext cx="6081350" cy="30406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112" name="Shape 112"/>
        <p:cNvGrpSpPr/>
        <p:nvPr/>
      </p:nvGrpSpPr>
      <p:grpSpPr>
        <a:xfrm>
          <a:off x="0" y="0"/>
          <a:ext cx="0" cy="0"/>
          <a:chOff x="0" y="0"/>
          <a:chExt cx="0" cy="0"/>
        </a:xfrm>
      </p:grpSpPr>
      <p:pic>
        <p:nvPicPr>
          <p:cNvPr id="113" name="Google Shape;113;p20"/>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4" name="Google Shape;114;p20"/>
          <p:cNvSpPr txBox="1"/>
          <p:nvPr/>
        </p:nvSpPr>
        <p:spPr>
          <a:xfrm>
            <a:off x="1703575" y="686875"/>
            <a:ext cx="5736900" cy="6321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Veelgebruikte programma’s</a:t>
            </a:r>
            <a:endParaRPr sz="3000">
              <a:solidFill>
                <a:srgbClr val="455B99"/>
              </a:solidFill>
            </a:endParaRPr>
          </a:p>
        </p:txBody>
      </p:sp>
      <p:pic>
        <p:nvPicPr>
          <p:cNvPr id="115" name="Google Shape;115;p20" title="DD-PO-MB-aan-de-slag-op-je-chromebook-8.png"/>
          <p:cNvPicPr preferRelativeResize="0"/>
          <p:nvPr/>
        </p:nvPicPr>
        <p:blipFill>
          <a:blip r:embed="rId4">
            <a:alphaModFix/>
          </a:blip>
          <a:stretch>
            <a:fillRect/>
          </a:stretch>
        </p:blipFill>
        <p:spPr>
          <a:xfrm>
            <a:off x="806000" y="1427198"/>
            <a:ext cx="7532074" cy="3192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119" name="Shape 119"/>
        <p:cNvGrpSpPr/>
        <p:nvPr/>
      </p:nvGrpSpPr>
      <p:grpSpPr>
        <a:xfrm>
          <a:off x="0" y="0"/>
          <a:ext cx="0" cy="0"/>
          <a:chOff x="0" y="0"/>
          <a:chExt cx="0" cy="0"/>
        </a:xfrm>
      </p:grpSpPr>
      <p:pic>
        <p:nvPicPr>
          <p:cNvPr id="120" name="Google Shape;120;p21"/>
          <p:cNvPicPr preferRelativeResize="0"/>
          <p:nvPr/>
        </p:nvPicPr>
        <p:blipFill>
          <a:blip r:embed="rId3">
            <a:alphaModFix/>
          </a:blip>
          <a:stretch>
            <a:fillRect/>
          </a:stretch>
        </p:blipFill>
        <p:spPr>
          <a:xfrm>
            <a:off x="0" y="0"/>
            <a:ext cx="9144000" cy="5143500"/>
          </a:xfrm>
          <a:prstGeom prst="rect">
            <a:avLst/>
          </a:prstGeom>
          <a:noFill/>
          <a:ln>
            <a:noFill/>
          </a:ln>
        </p:spPr>
      </p:pic>
      <p:sp>
        <p:nvSpPr>
          <p:cNvPr id="121" name="Google Shape;121;p21"/>
          <p:cNvSpPr txBox="1"/>
          <p:nvPr/>
        </p:nvSpPr>
        <p:spPr>
          <a:xfrm>
            <a:off x="1437900" y="686875"/>
            <a:ext cx="6268200" cy="6321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Afbeeldingen zoeken en gebruiken</a:t>
            </a:r>
            <a:endParaRPr sz="3000">
              <a:solidFill>
                <a:srgbClr val="455B99"/>
              </a:solidFill>
            </a:endParaRPr>
          </a:p>
        </p:txBody>
      </p:sp>
      <p:pic>
        <p:nvPicPr>
          <p:cNvPr id="122" name="Google Shape;122;p21" title="DD-PO-MB-aan-de-slag-op-je-chromebook-9.png"/>
          <p:cNvPicPr preferRelativeResize="0"/>
          <p:nvPr/>
        </p:nvPicPr>
        <p:blipFill>
          <a:blip r:embed="rId4">
            <a:alphaModFix/>
          </a:blip>
          <a:stretch>
            <a:fillRect/>
          </a:stretch>
        </p:blipFill>
        <p:spPr>
          <a:xfrm>
            <a:off x="527538" y="2072349"/>
            <a:ext cx="8088924" cy="23787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Create a new document." ma:contentTypeScope="" ma:versionID="98b0a0d51b22872632ae5713376e8c66">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0cdfc876f30ecc4e255ca332fadf9259"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416A3E7-5F24-47C7-9DFD-0F45571DF411}"/>
</file>

<file path=customXml/itemProps2.xml><?xml version="1.0" encoding="utf-8"?>
<ds:datastoreItem xmlns:ds="http://schemas.openxmlformats.org/officeDocument/2006/customXml" ds:itemID="{B8BC41BC-C4DB-4366-96DE-4D3EB7C2B3C0}"/>
</file>

<file path=customXml/itemProps3.xml><?xml version="1.0" encoding="utf-8"?>
<ds:datastoreItem xmlns:ds="http://schemas.openxmlformats.org/officeDocument/2006/customXml" ds:itemID="{27207498-2855-4700-BFCA-DCCF667F2624}"/>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