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3c29b731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3c29b73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73c29b73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73c29b73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73c29b73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73c29b73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/>
          <p:nvPr/>
        </p:nvSpPr>
        <p:spPr>
          <a:xfrm>
            <a:off x="965025" y="964525"/>
            <a:ext cx="5163600" cy="69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[kop]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965025" y="1917525"/>
            <a:ext cx="2844900" cy="250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[tekst]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4173450" y="1917600"/>
            <a:ext cx="3935400" cy="250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[beeld]</a:t>
            </a:r>
            <a:endParaRPr sz="2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ADB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762575" y="930225"/>
            <a:ext cx="2634000" cy="11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Eerst vragen,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dan pas delen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8" name="Google Shape;68;p15" title="DD-PO-MB-rap-de-reporter-2.jpg"/>
          <p:cNvPicPr preferRelativeResize="0"/>
          <p:nvPr/>
        </p:nvPicPr>
        <p:blipFill rotWithShape="1">
          <a:blip r:embed="rId4">
            <a:alphaModFix/>
          </a:blip>
          <a:srcRect b="11200" l="0" r="0" t="6692"/>
          <a:stretch/>
        </p:blipFill>
        <p:spPr>
          <a:xfrm>
            <a:off x="4571975" y="469950"/>
            <a:ext cx="3415776" cy="420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ADB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2155350" y="701625"/>
            <a:ext cx="4833300" cy="66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zit dat op het internet?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4" name="Google Shape;74;p16" title="DD-PO-MB-rap-de-reporter-3.jpg"/>
          <p:cNvPicPr preferRelativeResize="0"/>
          <p:nvPr/>
        </p:nvPicPr>
        <p:blipFill rotWithShape="1">
          <a:blip r:embed="rId3">
            <a:alphaModFix/>
          </a:blip>
          <a:srcRect b="0" l="0" r="0" t="9149"/>
          <a:stretch/>
        </p:blipFill>
        <p:spPr>
          <a:xfrm>
            <a:off x="1667463" y="1364625"/>
            <a:ext cx="5809078" cy="3521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ADB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 title="DD-PO-MB-rap-de-reporter-4.jpg"/>
          <p:cNvPicPr preferRelativeResize="0"/>
          <p:nvPr/>
        </p:nvPicPr>
        <p:blipFill rotWithShape="1">
          <a:blip r:embed="rId3">
            <a:alphaModFix/>
          </a:blip>
          <a:srcRect b="0" l="0" r="0" t="6481"/>
          <a:stretch/>
        </p:blipFill>
        <p:spPr>
          <a:xfrm>
            <a:off x="1159788" y="952304"/>
            <a:ext cx="6824429" cy="42582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1905000" y="701625"/>
            <a:ext cx="5334000" cy="66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je eigen klassennieuws!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4" y="0"/>
            <a:ext cx="914404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9E2C5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/>
        </p:nvSpPr>
        <p:spPr>
          <a:xfrm>
            <a:off x="2613000" y="701625"/>
            <a:ext cx="3918000" cy="66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nemen we mee?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8" name="Google Shape;88;p18" title="DD-PO-MB-rap-de-reporter-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8475" y="1364625"/>
            <a:ext cx="5207043" cy="347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" y="0"/>
            <a:ext cx="9144000" cy="514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4B12107-C3F5-4184-BA89-FEFD92AD4CD4}"/>
</file>

<file path=customXml/itemProps2.xml><?xml version="1.0" encoding="utf-8"?>
<ds:datastoreItem xmlns:ds="http://schemas.openxmlformats.org/officeDocument/2006/customXml" ds:itemID="{6D21F82F-7BE9-4B6C-947D-EF9339D97ED5}"/>
</file>

<file path=customXml/itemProps3.xml><?xml version="1.0" encoding="utf-8"?>
<ds:datastoreItem xmlns:ds="http://schemas.openxmlformats.org/officeDocument/2006/customXml" ds:itemID="{F0DF1C69-E09A-4D0B-8A71-5EB4B20D099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