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80">
          <p15:clr>
            <a:srgbClr val="000000"/>
          </p15:clr>
        </p15:guide>
        <p15:guide id="2" pos="14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80" orient="horz"/>
        <p:guide pos="144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8" Type="http://schemas.openxmlformats.org/officeDocument/2006/relationships/slide" Target="slides/slide3.xml"/><Relationship Id="rId18" Type="http://schemas.openxmlformats.org/officeDocument/2006/relationships/customXml" Target="../customXml/item3.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17" Type="http://schemas.openxmlformats.org/officeDocument/2006/relationships/customXml" Target="../customXml/item2.xml"/><Relationship Id="rId2" Type="http://schemas.openxmlformats.org/officeDocument/2006/relationships/viewProps" Target="viewProps.xml"/><Relationship Id="rId16" Type="http://schemas.openxmlformats.org/officeDocument/2006/relationships/customXml" Target="../customXml/item1.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slide" Target="slides/slide10.xml"/><Relationship Id="rId5" Type="http://schemas.openxmlformats.org/officeDocument/2006/relationships/notesMaster" Target="notesMasters/notesMaster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 name="Google Shape;13;p2"/>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 name="Google Shape;14;p2"/>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0" name="Google Shape;70;p11"/>
          <p:cNvSpPr txBox="1"/>
          <p:nvPr>
            <p:ph idx="1" type="body"/>
          </p:nvPr>
        </p:nvSpPr>
        <p:spPr>
          <a:xfrm rot="5400000">
            <a:off x="1154550" y="-125850"/>
            <a:ext cx="2262900"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71" name="Google Shape;71;p11"/>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2" name="Google Shape;72;p11"/>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3" name="Google Shape;73;p11"/>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2366100" y="1085919"/>
            <a:ext cx="2925900"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6" name="Google Shape;76;p12"/>
          <p:cNvSpPr txBox="1"/>
          <p:nvPr>
            <p:ph idx="1" type="body"/>
          </p:nvPr>
        </p:nvSpPr>
        <p:spPr>
          <a:xfrm rot="5400000">
            <a:off x="270600" y="95319"/>
            <a:ext cx="2925900"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77" name="Google Shape;77;p12"/>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8" name="Google Shape;78;p12"/>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9" name="Google Shape;79;p12"/>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342900" y="1065213"/>
            <a:ext cx="3886200" cy="7350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7" name="Google Shape;17;p3"/>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18" name="Google Shape;18;p3"/>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9" name="Google Shape;19;p3"/>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0" name="Google Shape;20;p3"/>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23" name="Google Shape;23;p4"/>
          <p:cNvSpPr txBox="1"/>
          <p:nvPr>
            <p:ph idx="1" type="body"/>
          </p:nvPr>
        </p:nvSpPr>
        <p:spPr>
          <a:xfrm>
            <a:off x="228600" y="800100"/>
            <a:ext cx="4114800" cy="2262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24" name="Google Shape;24;p4"/>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5" name="Google Shape;25;p4"/>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6" name="Google Shape;26;p4"/>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361156" y="2203450"/>
            <a:ext cx="3886200" cy="681000"/>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29" name="Google Shape;29;p5"/>
          <p:cNvSpPr txBox="1"/>
          <p:nvPr>
            <p:ph idx="1" type="body"/>
          </p:nvPr>
        </p:nvSpPr>
        <p:spPr>
          <a:xfrm>
            <a:off x="361156" y="1453357"/>
            <a:ext cx="3886200" cy="750000"/>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30" name="Google Shape;30;p5"/>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31" name="Google Shape;31;p5"/>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32" name="Google Shape;32;p5"/>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35" name="Google Shape;35;p6"/>
          <p:cNvSpPr txBox="1"/>
          <p:nvPr>
            <p:ph idx="1" type="body"/>
          </p:nvPr>
        </p:nvSpPr>
        <p:spPr>
          <a:xfrm>
            <a:off x="228600" y="800100"/>
            <a:ext cx="2019300" cy="2262900"/>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36" name="Google Shape;36;p6"/>
          <p:cNvSpPr txBox="1"/>
          <p:nvPr>
            <p:ph idx="2" type="body"/>
          </p:nvPr>
        </p:nvSpPr>
        <p:spPr>
          <a:xfrm>
            <a:off x="2324100" y="800100"/>
            <a:ext cx="2019300" cy="2262900"/>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37" name="Google Shape;37;p6"/>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38" name="Google Shape;38;p6"/>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39" name="Google Shape;39;p6"/>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42" name="Google Shape;42;p7"/>
          <p:cNvSpPr txBox="1"/>
          <p:nvPr>
            <p:ph idx="1" type="body"/>
          </p:nvPr>
        </p:nvSpPr>
        <p:spPr>
          <a:xfrm>
            <a:off x="228600" y="767556"/>
            <a:ext cx="2020200" cy="319800"/>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43" name="Google Shape;43;p7"/>
          <p:cNvSpPr txBox="1"/>
          <p:nvPr>
            <p:ph idx="2" type="body"/>
          </p:nvPr>
        </p:nvSpPr>
        <p:spPr>
          <a:xfrm>
            <a:off x="228600" y="1087438"/>
            <a:ext cx="2020200" cy="1975500"/>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44" name="Google Shape;44;p7"/>
          <p:cNvSpPr txBox="1"/>
          <p:nvPr>
            <p:ph idx="3" type="body"/>
          </p:nvPr>
        </p:nvSpPr>
        <p:spPr>
          <a:xfrm>
            <a:off x="2322513" y="767556"/>
            <a:ext cx="2020800" cy="319800"/>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45" name="Google Shape;45;p7"/>
          <p:cNvSpPr txBox="1"/>
          <p:nvPr>
            <p:ph idx="4" type="body"/>
          </p:nvPr>
        </p:nvSpPr>
        <p:spPr>
          <a:xfrm>
            <a:off x="2322513" y="1087438"/>
            <a:ext cx="2020800" cy="1975500"/>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46" name="Google Shape;46;p7"/>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47" name="Google Shape;47;p7"/>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48" name="Google Shape;48;p7"/>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51" name="Google Shape;51;p8"/>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2" name="Google Shape;52;p8"/>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3" name="Google Shape;53;p8"/>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228600" y="136525"/>
            <a:ext cx="1504200" cy="581100"/>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56" name="Google Shape;56;p9"/>
          <p:cNvSpPr txBox="1"/>
          <p:nvPr>
            <p:ph idx="1" type="body"/>
          </p:nvPr>
        </p:nvSpPr>
        <p:spPr>
          <a:xfrm>
            <a:off x="1787525" y="136525"/>
            <a:ext cx="2556000" cy="2926500"/>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57" name="Google Shape;57;p9"/>
          <p:cNvSpPr txBox="1"/>
          <p:nvPr>
            <p:ph idx="2" type="body"/>
          </p:nvPr>
        </p:nvSpPr>
        <p:spPr>
          <a:xfrm>
            <a:off x="228600" y="717550"/>
            <a:ext cx="1504200" cy="2345400"/>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58" name="Google Shape;58;p9"/>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9" name="Google Shape;59;p9"/>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0" name="Google Shape;60;p9"/>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96144" y="2400300"/>
            <a:ext cx="2743200" cy="283500"/>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3" name="Google Shape;63;p10"/>
          <p:cNvSpPr/>
          <p:nvPr>
            <p:ph idx="2" type="pic"/>
          </p:nvPr>
        </p:nvSpPr>
        <p:spPr>
          <a:xfrm>
            <a:off x="896144" y="306388"/>
            <a:ext cx="2743200" cy="2057400"/>
          </a:xfrm>
          <a:prstGeom prst="rect">
            <a:avLst/>
          </a:prstGeom>
          <a:noFill/>
          <a:ln>
            <a:noFill/>
          </a:ln>
        </p:spPr>
      </p:sp>
      <p:sp>
        <p:nvSpPr>
          <p:cNvPr id="64" name="Google Shape;64;p10"/>
          <p:cNvSpPr txBox="1"/>
          <p:nvPr>
            <p:ph idx="1" type="body"/>
          </p:nvPr>
        </p:nvSpPr>
        <p:spPr>
          <a:xfrm>
            <a:off x="896144" y="2683669"/>
            <a:ext cx="2743200" cy="402300"/>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65" name="Google Shape;65;p10"/>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6" name="Google Shape;66;p10"/>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7" name="Google Shape;67;p10"/>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7" name="Google Shape;7;p1"/>
          <p:cNvSpPr txBox="1"/>
          <p:nvPr>
            <p:ph idx="1" type="body"/>
          </p:nvPr>
        </p:nvSpPr>
        <p:spPr>
          <a:xfrm>
            <a:off x="228600" y="800100"/>
            <a:ext cx="4114800" cy="2262900"/>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hyperlink" Target="https://siliconmaps.com/silicon-valley-map/" TargetMode="External"/><Relationship Id="rId7" Type="http://schemas.openxmlformats.org/officeDocument/2006/relationships/hyperlink" Target="https://siliconmaps.com/silicon-valley-map/" TargetMode="External"/><Relationship Id="rId8"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youtube.com/watch?v=Nat0CJZtc60" TargetMode="External"/><Relationship Id="rId6"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jpg"/><Relationship Id="rId6" Type="http://schemas.openxmlformats.org/officeDocument/2006/relationships/hyperlink" Target="https://youtu.be/xoVkXCQpiOU" TargetMode="External"/><Relationship Id="rId7" Type="http://schemas.openxmlformats.org/officeDocument/2006/relationships/hyperlink" Target="https://youtu.be/xoVkXCQpiOU" TargetMode="External"/><Relationship Id="rId8"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1.png"/><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1.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13"/>
          <p:cNvGrpSpPr/>
          <p:nvPr/>
        </p:nvGrpSpPr>
        <p:grpSpPr>
          <a:xfrm>
            <a:off x="0" y="-13"/>
            <a:ext cx="9144003" cy="5170337"/>
            <a:chOff x="0" y="-13"/>
            <a:chExt cx="9144003" cy="5170337"/>
          </a:xfrm>
        </p:grpSpPr>
        <p:pic>
          <p:nvPicPr>
            <p:cNvPr id="85" name="Google Shape;85;p13"/>
            <p:cNvPicPr preferRelativeResize="0"/>
            <p:nvPr/>
          </p:nvPicPr>
          <p:blipFill>
            <a:blip r:embed="rId3">
              <a:alphaModFix/>
            </a:blip>
            <a:stretch>
              <a:fillRect/>
            </a:stretch>
          </p:blipFill>
          <p:spPr>
            <a:xfrm>
              <a:off x="0" y="-13"/>
              <a:ext cx="9144003" cy="5170337"/>
            </a:xfrm>
            <a:prstGeom prst="rect">
              <a:avLst/>
            </a:prstGeom>
            <a:noFill/>
            <a:ln>
              <a:noFill/>
            </a:ln>
          </p:spPr>
        </p:pic>
        <p:sp>
          <p:nvSpPr>
            <p:cNvPr id="86" name="Google Shape;86;p13"/>
            <p:cNvSpPr/>
            <p:nvPr/>
          </p:nvSpPr>
          <p:spPr>
            <a:xfrm>
              <a:off x="233824" y="61300"/>
              <a:ext cx="2162504" cy="865002"/>
            </a:xfrm>
            <a:custGeom>
              <a:rect b="b" l="l" r="r" t="t"/>
              <a:pathLst>
                <a:path extrusionOk="0" h="2306671" w="5766678">
                  <a:moveTo>
                    <a:pt x="0" y="0"/>
                  </a:moveTo>
                  <a:lnTo>
                    <a:pt x="5766678" y="0"/>
                  </a:lnTo>
                  <a:lnTo>
                    <a:pt x="5766678" y="2306671"/>
                  </a:lnTo>
                  <a:lnTo>
                    <a:pt x="0" y="2306671"/>
                  </a:lnTo>
                  <a:lnTo>
                    <a:pt x="0" y="0"/>
                  </a:lnTo>
                  <a:close/>
                </a:path>
              </a:pathLst>
            </a:custGeom>
            <a:blipFill rotWithShape="1">
              <a:blip r:embed="rId4">
                <a:alphaModFix/>
              </a:blip>
              <a:stretch>
                <a:fillRect b="0" l="0" r="0" t="0"/>
              </a:stretch>
            </a:blipFill>
            <a:ln>
              <a:noFill/>
            </a:ln>
          </p:spPr>
        </p:sp>
      </p:grpSp>
      <p:sp>
        <p:nvSpPr>
          <p:cNvPr id="87" name="Google Shape;87;p13"/>
          <p:cNvSpPr txBox="1"/>
          <p:nvPr/>
        </p:nvSpPr>
        <p:spPr>
          <a:xfrm>
            <a:off x="373575" y="1035300"/>
            <a:ext cx="4541100" cy="1528800"/>
          </a:xfrm>
          <a:prstGeom prst="rect">
            <a:avLst/>
          </a:prstGeom>
          <a:solidFill>
            <a:srgbClr val="0099DB"/>
          </a:solidFill>
          <a:ln>
            <a:noFill/>
          </a:ln>
        </p:spPr>
        <p:txBody>
          <a:bodyPr anchorCtr="0" anchor="ctr" bIns="25400" lIns="25400" spcFirstLastPara="1" rIns="25400" wrap="square" tIns="25400">
            <a:noAutofit/>
          </a:bodyPr>
          <a:lstStyle/>
          <a:p>
            <a:pPr indent="0" lvl="0" marL="0" marR="0" rtl="0" algn="just">
              <a:lnSpc>
                <a:spcPct val="115000"/>
              </a:lnSpc>
              <a:spcBef>
                <a:spcPts val="0"/>
              </a:spcBef>
              <a:spcAft>
                <a:spcPts val="0"/>
              </a:spcAft>
              <a:buNone/>
            </a:pPr>
            <a:r>
              <a:rPr b="1" i="0" lang="en-US" sz="4500" u="none" cap="none" strike="noStrike">
                <a:solidFill>
                  <a:srgbClr val="FFFFFF"/>
                </a:solidFill>
              </a:rPr>
              <a:t> Bestemming:</a:t>
            </a:r>
            <a:endParaRPr b="1" sz="4500"/>
          </a:p>
          <a:p>
            <a:pPr indent="0" lvl="0" marL="0" marR="0" rtl="0" algn="just">
              <a:lnSpc>
                <a:spcPct val="115000"/>
              </a:lnSpc>
              <a:spcBef>
                <a:spcPts val="0"/>
              </a:spcBef>
              <a:spcAft>
                <a:spcPts val="0"/>
              </a:spcAft>
              <a:buNone/>
            </a:pPr>
            <a:r>
              <a:rPr b="1" i="0" lang="en-US" sz="4500" u="none" cap="none" strike="noStrike">
                <a:solidFill>
                  <a:srgbClr val="FFFFFF"/>
                </a:solidFill>
              </a:rPr>
              <a:t> Silicon Valley</a:t>
            </a:r>
            <a:endParaRPr b="1" sz="4500"/>
          </a:p>
        </p:txBody>
      </p:sp>
      <p:sp>
        <p:nvSpPr>
          <p:cNvPr id="88" name="Google Shape;88;p13"/>
          <p:cNvSpPr/>
          <p:nvPr/>
        </p:nvSpPr>
        <p:spPr>
          <a:xfrm rot="642787">
            <a:off x="4380639" y="1184509"/>
            <a:ext cx="3828024" cy="2774482"/>
          </a:xfrm>
          <a:custGeom>
            <a:rect b="b" l="l" r="r" t="t"/>
            <a:pathLst>
              <a:path extrusionOk="0" h="5936758" w="8132545">
                <a:moveTo>
                  <a:pt x="0" y="0"/>
                </a:moveTo>
                <a:lnTo>
                  <a:pt x="8132544" y="0"/>
                </a:lnTo>
                <a:lnTo>
                  <a:pt x="8132544" y="5936757"/>
                </a:lnTo>
                <a:lnTo>
                  <a:pt x="0" y="5936757"/>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2"/>
          <p:cNvSpPr/>
          <p:nvPr/>
        </p:nvSpPr>
        <p:spPr>
          <a:xfrm>
            <a:off x="1553347" y="831308"/>
            <a:ext cx="6037306" cy="3480884"/>
          </a:xfrm>
          <a:custGeom>
            <a:rect b="b" l="l" r="r" t="t"/>
            <a:pathLst>
              <a:path extrusionOk="0" h="6961768" w="12074612">
                <a:moveTo>
                  <a:pt x="0" y="0"/>
                </a:moveTo>
                <a:lnTo>
                  <a:pt x="12074612" y="0"/>
                </a:lnTo>
                <a:lnTo>
                  <a:pt x="12074612" y="6961768"/>
                </a:lnTo>
                <a:lnTo>
                  <a:pt x="0" y="6961768"/>
                </a:lnTo>
                <a:lnTo>
                  <a:pt x="0" y="0"/>
                </a:lnTo>
                <a:close/>
              </a:path>
            </a:pathLst>
          </a:custGeom>
          <a:blipFill rotWithShape="1">
            <a:blip r:embed="rId3">
              <a:alphaModFix/>
            </a:blip>
            <a:stretch>
              <a:fillRect b="0" l="0" r="0" t="0"/>
            </a:stretch>
          </a:blipFill>
          <a:ln>
            <a:noFill/>
          </a:ln>
        </p:spPr>
      </p:sp>
      <p:grpSp>
        <p:nvGrpSpPr>
          <p:cNvPr id="167" name="Google Shape;167;p22"/>
          <p:cNvGrpSpPr/>
          <p:nvPr/>
        </p:nvGrpSpPr>
        <p:grpSpPr>
          <a:xfrm>
            <a:off x="0" y="-13"/>
            <a:ext cx="9144003" cy="5170337"/>
            <a:chOff x="0" y="-13"/>
            <a:chExt cx="9144003" cy="5170337"/>
          </a:xfrm>
        </p:grpSpPr>
        <p:pic>
          <p:nvPicPr>
            <p:cNvPr id="168" name="Google Shape;168;p22"/>
            <p:cNvPicPr preferRelativeResize="0"/>
            <p:nvPr/>
          </p:nvPicPr>
          <p:blipFill>
            <a:blip r:embed="rId4">
              <a:alphaModFix/>
            </a:blip>
            <a:stretch>
              <a:fillRect/>
            </a:stretch>
          </p:blipFill>
          <p:spPr>
            <a:xfrm>
              <a:off x="0" y="-13"/>
              <a:ext cx="9144003" cy="5170337"/>
            </a:xfrm>
            <a:prstGeom prst="rect">
              <a:avLst/>
            </a:prstGeom>
            <a:noFill/>
            <a:ln>
              <a:noFill/>
            </a:ln>
          </p:spPr>
        </p:pic>
        <p:sp>
          <p:nvSpPr>
            <p:cNvPr id="169" name="Google Shape;169;p22"/>
            <p:cNvSpPr/>
            <p:nvPr/>
          </p:nvSpPr>
          <p:spPr>
            <a:xfrm>
              <a:off x="233824" y="61300"/>
              <a:ext cx="2162504" cy="865002"/>
            </a:xfrm>
            <a:custGeom>
              <a:rect b="b" l="l" r="r" t="t"/>
              <a:pathLst>
                <a:path extrusionOk="0" h="2306671" w="5766678">
                  <a:moveTo>
                    <a:pt x="0" y="0"/>
                  </a:moveTo>
                  <a:lnTo>
                    <a:pt x="5766678" y="0"/>
                  </a:lnTo>
                  <a:lnTo>
                    <a:pt x="5766678" y="2306671"/>
                  </a:lnTo>
                  <a:lnTo>
                    <a:pt x="0" y="2306671"/>
                  </a:lnTo>
                  <a:lnTo>
                    <a:pt x="0" y="0"/>
                  </a:lnTo>
                  <a:close/>
                </a:path>
              </a:pathLst>
            </a:custGeom>
            <a:blipFill rotWithShape="1">
              <a:blip r:embed="rId5">
                <a:alphaModFix/>
              </a:blip>
              <a:stretch>
                <a:fillRect b="0" l="0" r="0" t="0"/>
              </a:stretch>
            </a:blipFill>
            <a:ln>
              <a:noFill/>
            </a:ln>
          </p:spPr>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4"/>
          <p:cNvPicPr preferRelativeResize="0"/>
          <p:nvPr/>
        </p:nvPicPr>
        <p:blipFill rotWithShape="1">
          <a:blip r:embed="rId3">
            <a:alphaModFix/>
          </a:blip>
          <a:srcRect b="13141" l="0" r="0" t="0"/>
          <a:stretch/>
        </p:blipFill>
        <p:spPr>
          <a:xfrm>
            <a:off x="0" y="0"/>
            <a:ext cx="9144000" cy="5170349"/>
          </a:xfrm>
          <a:prstGeom prst="rect">
            <a:avLst/>
          </a:prstGeom>
          <a:noFill/>
          <a:ln>
            <a:noFill/>
          </a:ln>
        </p:spPr>
      </p:pic>
      <p:grpSp>
        <p:nvGrpSpPr>
          <p:cNvPr id="94" name="Google Shape;94;p14"/>
          <p:cNvGrpSpPr/>
          <p:nvPr/>
        </p:nvGrpSpPr>
        <p:grpSpPr>
          <a:xfrm>
            <a:off x="0" y="-13"/>
            <a:ext cx="9144003" cy="5170337"/>
            <a:chOff x="0" y="-13"/>
            <a:chExt cx="9144003" cy="5170337"/>
          </a:xfrm>
        </p:grpSpPr>
        <p:pic>
          <p:nvPicPr>
            <p:cNvPr id="95" name="Google Shape;95;p14"/>
            <p:cNvPicPr preferRelativeResize="0"/>
            <p:nvPr/>
          </p:nvPicPr>
          <p:blipFill>
            <a:blip r:embed="rId4">
              <a:alphaModFix/>
            </a:blip>
            <a:stretch>
              <a:fillRect/>
            </a:stretch>
          </p:blipFill>
          <p:spPr>
            <a:xfrm>
              <a:off x="0" y="-13"/>
              <a:ext cx="9144003" cy="5170337"/>
            </a:xfrm>
            <a:prstGeom prst="rect">
              <a:avLst/>
            </a:prstGeom>
            <a:noFill/>
            <a:ln>
              <a:noFill/>
            </a:ln>
          </p:spPr>
        </p:pic>
        <p:sp>
          <p:nvSpPr>
            <p:cNvPr id="96" name="Google Shape;96;p14"/>
            <p:cNvSpPr/>
            <p:nvPr/>
          </p:nvSpPr>
          <p:spPr>
            <a:xfrm>
              <a:off x="233824" y="61300"/>
              <a:ext cx="2162504" cy="865002"/>
            </a:xfrm>
            <a:custGeom>
              <a:rect b="b" l="l" r="r" t="t"/>
              <a:pathLst>
                <a:path extrusionOk="0" h="2306671" w="5766678">
                  <a:moveTo>
                    <a:pt x="0" y="0"/>
                  </a:moveTo>
                  <a:lnTo>
                    <a:pt x="5766678" y="0"/>
                  </a:lnTo>
                  <a:lnTo>
                    <a:pt x="5766678" y="2306671"/>
                  </a:lnTo>
                  <a:lnTo>
                    <a:pt x="0" y="2306671"/>
                  </a:lnTo>
                  <a:lnTo>
                    <a:pt x="0" y="0"/>
                  </a:lnTo>
                  <a:close/>
                </a:path>
              </a:pathLst>
            </a:custGeom>
            <a:blipFill rotWithShape="1">
              <a:blip r:embed="rId5">
                <a:alphaModFix/>
              </a:blip>
              <a:stretch>
                <a:fillRect b="0" l="0" r="0" t="0"/>
              </a:stretch>
            </a:blipFill>
            <a:ln>
              <a:noFill/>
            </a:ln>
          </p:spPr>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grpSp>
        <p:nvGrpSpPr>
          <p:cNvPr id="101" name="Google Shape;101;p15"/>
          <p:cNvGrpSpPr/>
          <p:nvPr/>
        </p:nvGrpSpPr>
        <p:grpSpPr>
          <a:xfrm>
            <a:off x="0" y="-13"/>
            <a:ext cx="9144003" cy="5170337"/>
            <a:chOff x="0" y="-13"/>
            <a:chExt cx="9144003" cy="5170337"/>
          </a:xfrm>
        </p:grpSpPr>
        <p:pic>
          <p:nvPicPr>
            <p:cNvPr id="102" name="Google Shape;102;p15"/>
            <p:cNvPicPr preferRelativeResize="0"/>
            <p:nvPr/>
          </p:nvPicPr>
          <p:blipFill>
            <a:blip r:embed="rId3">
              <a:alphaModFix/>
            </a:blip>
            <a:stretch>
              <a:fillRect/>
            </a:stretch>
          </p:blipFill>
          <p:spPr>
            <a:xfrm>
              <a:off x="0" y="-13"/>
              <a:ext cx="9144003" cy="5170337"/>
            </a:xfrm>
            <a:prstGeom prst="rect">
              <a:avLst/>
            </a:prstGeom>
            <a:noFill/>
            <a:ln>
              <a:noFill/>
            </a:ln>
          </p:spPr>
        </p:pic>
        <p:sp>
          <p:nvSpPr>
            <p:cNvPr id="103" name="Google Shape;103;p15"/>
            <p:cNvSpPr/>
            <p:nvPr/>
          </p:nvSpPr>
          <p:spPr>
            <a:xfrm>
              <a:off x="233824" y="61300"/>
              <a:ext cx="2162504" cy="865002"/>
            </a:xfrm>
            <a:custGeom>
              <a:rect b="b" l="l" r="r" t="t"/>
              <a:pathLst>
                <a:path extrusionOk="0" h="2306671" w="5766678">
                  <a:moveTo>
                    <a:pt x="0" y="0"/>
                  </a:moveTo>
                  <a:lnTo>
                    <a:pt x="5766678" y="0"/>
                  </a:lnTo>
                  <a:lnTo>
                    <a:pt x="5766678" y="2306671"/>
                  </a:lnTo>
                  <a:lnTo>
                    <a:pt x="0" y="2306671"/>
                  </a:lnTo>
                  <a:lnTo>
                    <a:pt x="0" y="0"/>
                  </a:lnTo>
                  <a:close/>
                </a:path>
              </a:pathLst>
            </a:custGeom>
            <a:blipFill rotWithShape="1">
              <a:blip r:embed="rId4">
                <a:alphaModFix/>
              </a:blip>
              <a:stretch>
                <a:fillRect b="0" l="0" r="0" t="0"/>
              </a:stretch>
            </a:blipFill>
            <a:ln>
              <a:noFill/>
            </a:ln>
          </p:spPr>
        </p:sp>
      </p:grpSp>
      <p:sp>
        <p:nvSpPr>
          <p:cNvPr id="104" name="Google Shape;104;p15"/>
          <p:cNvSpPr txBox="1"/>
          <p:nvPr/>
        </p:nvSpPr>
        <p:spPr>
          <a:xfrm>
            <a:off x="762575" y="930225"/>
            <a:ext cx="27630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solidFill>
                  <a:srgbClr val="455B99"/>
                </a:solidFill>
              </a:rPr>
              <a:t>Ontdek Silicon Valley!</a:t>
            </a:r>
            <a:endParaRPr b="1" sz="3000">
              <a:solidFill>
                <a:srgbClr val="455B99"/>
              </a:solidFill>
            </a:endParaRPr>
          </a:p>
        </p:txBody>
      </p:sp>
      <p:sp>
        <p:nvSpPr>
          <p:cNvPr id="105" name="Google Shape;105;p15"/>
          <p:cNvSpPr/>
          <p:nvPr/>
        </p:nvSpPr>
        <p:spPr>
          <a:xfrm>
            <a:off x="5272061" y="514350"/>
            <a:ext cx="3357589" cy="4114800"/>
          </a:xfrm>
          <a:custGeom>
            <a:rect b="b" l="l" r="r" t="t"/>
            <a:pathLst>
              <a:path extrusionOk="0" h="8229600" w="6715177">
                <a:moveTo>
                  <a:pt x="0" y="0"/>
                </a:moveTo>
                <a:lnTo>
                  <a:pt x="6715177" y="0"/>
                </a:lnTo>
                <a:lnTo>
                  <a:pt x="6715177" y="8229600"/>
                </a:lnTo>
                <a:lnTo>
                  <a:pt x="0" y="8229600"/>
                </a:lnTo>
                <a:lnTo>
                  <a:pt x="0" y="0"/>
                </a:lnTo>
                <a:close/>
              </a:path>
            </a:pathLst>
          </a:custGeom>
          <a:blipFill rotWithShape="1">
            <a:blip r:embed="rId5">
              <a:alphaModFix/>
            </a:blip>
            <a:stretch>
              <a:fillRect b="0" l="-2898" r="-4347" t="0"/>
            </a:stretch>
          </a:blipFill>
          <a:ln>
            <a:noFill/>
          </a:ln>
        </p:spPr>
      </p:sp>
      <p:sp>
        <p:nvSpPr>
          <p:cNvPr id="106" name="Google Shape;106;p15"/>
          <p:cNvSpPr txBox="1"/>
          <p:nvPr/>
        </p:nvSpPr>
        <p:spPr>
          <a:xfrm>
            <a:off x="1559311" y="2214578"/>
            <a:ext cx="1139400" cy="2616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US" sz="1700" u="sng" cap="none" strike="noStrike">
                <a:solidFill>
                  <a:srgbClr val="22263E"/>
                </a:solidFill>
                <a:latin typeface="Arial"/>
                <a:ea typeface="Arial"/>
                <a:cs typeface="Arial"/>
                <a:sym typeface="Arial"/>
                <a:hlinkClick r:id="rId6">
                  <a:extLst>
                    <a:ext uri="{A12FA001-AC4F-418D-AE19-62706E023703}">
                      <ahyp:hlinkClr val="tx"/>
                    </a:ext>
                  </a:extLst>
                </a:hlinkClick>
              </a:rPr>
              <a:t>Bekijk hier</a:t>
            </a:r>
            <a:endParaRPr sz="700"/>
          </a:p>
        </p:txBody>
      </p:sp>
      <p:pic>
        <p:nvPicPr>
          <p:cNvPr id="107" name="Google Shape;107;p15" title="icoon-bekijken.png">
            <a:hlinkClick r:id="rId7"/>
          </p:cNvPr>
          <p:cNvPicPr preferRelativeResize="0"/>
          <p:nvPr/>
        </p:nvPicPr>
        <p:blipFill>
          <a:blip r:embed="rId8">
            <a:alphaModFix/>
          </a:blip>
          <a:stretch>
            <a:fillRect/>
          </a:stretch>
        </p:blipFill>
        <p:spPr>
          <a:xfrm>
            <a:off x="928375" y="2124550"/>
            <a:ext cx="470775" cy="470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grpSp>
        <p:nvGrpSpPr>
          <p:cNvPr id="112" name="Google Shape;112;p16"/>
          <p:cNvGrpSpPr/>
          <p:nvPr/>
        </p:nvGrpSpPr>
        <p:grpSpPr>
          <a:xfrm>
            <a:off x="0" y="-13"/>
            <a:ext cx="9144003" cy="5170337"/>
            <a:chOff x="0" y="-13"/>
            <a:chExt cx="9144003" cy="5170337"/>
          </a:xfrm>
        </p:grpSpPr>
        <p:pic>
          <p:nvPicPr>
            <p:cNvPr id="113" name="Google Shape;113;p16"/>
            <p:cNvPicPr preferRelativeResize="0"/>
            <p:nvPr/>
          </p:nvPicPr>
          <p:blipFill>
            <a:blip r:embed="rId3">
              <a:alphaModFix/>
            </a:blip>
            <a:stretch>
              <a:fillRect/>
            </a:stretch>
          </p:blipFill>
          <p:spPr>
            <a:xfrm>
              <a:off x="0" y="-13"/>
              <a:ext cx="9144003" cy="5170337"/>
            </a:xfrm>
            <a:prstGeom prst="rect">
              <a:avLst/>
            </a:prstGeom>
            <a:noFill/>
            <a:ln>
              <a:noFill/>
            </a:ln>
          </p:spPr>
        </p:pic>
        <p:sp>
          <p:nvSpPr>
            <p:cNvPr id="114" name="Google Shape;114;p16"/>
            <p:cNvSpPr/>
            <p:nvPr/>
          </p:nvSpPr>
          <p:spPr>
            <a:xfrm>
              <a:off x="233824" y="61300"/>
              <a:ext cx="2162504" cy="865002"/>
            </a:xfrm>
            <a:custGeom>
              <a:rect b="b" l="l" r="r" t="t"/>
              <a:pathLst>
                <a:path extrusionOk="0" h="2306671" w="5766678">
                  <a:moveTo>
                    <a:pt x="0" y="0"/>
                  </a:moveTo>
                  <a:lnTo>
                    <a:pt x="5766678" y="0"/>
                  </a:lnTo>
                  <a:lnTo>
                    <a:pt x="5766678" y="2306671"/>
                  </a:lnTo>
                  <a:lnTo>
                    <a:pt x="0" y="2306671"/>
                  </a:lnTo>
                  <a:lnTo>
                    <a:pt x="0" y="0"/>
                  </a:lnTo>
                  <a:close/>
                </a:path>
              </a:pathLst>
            </a:custGeom>
            <a:blipFill rotWithShape="1">
              <a:blip r:embed="rId4">
                <a:alphaModFix/>
              </a:blip>
              <a:stretch>
                <a:fillRect b="0" l="0" r="0" t="0"/>
              </a:stretch>
            </a:blipFill>
            <a:ln>
              <a:noFill/>
            </a:ln>
          </p:spPr>
        </p:sp>
      </p:grpSp>
      <p:sp>
        <p:nvSpPr>
          <p:cNvPr id="115" name="Google Shape;115;p16"/>
          <p:cNvSpPr/>
          <p:nvPr/>
        </p:nvSpPr>
        <p:spPr>
          <a:xfrm>
            <a:off x="2532003" y="514350"/>
            <a:ext cx="6097647" cy="4114800"/>
          </a:xfrm>
          <a:custGeom>
            <a:rect b="b" l="l" r="r" t="t"/>
            <a:pathLst>
              <a:path extrusionOk="0" h="8229600" w="12195294">
                <a:moveTo>
                  <a:pt x="0" y="0"/>
                </a:moveTo>
                <a:lnTo>
                  <a:pt x="12195294" y="0"/>
                </a:lnTo>
                <a:lnTo>
                  <a:pt x="12195294" y="8229600"/>
                </a:lnTo>
                <a:lnTo>
                  <a:pt x="0" y="8229600"/>
                </a:lnTo>
                <a:lnTo>
                  <a:pt x="0" y="0"/>
                </a:lnTo>
                <a:close/>
              </a:path>
            </a:pathLst>
          </a:custGeom>
          <a:blipFill rotWithShape="1">
            <a:blip r:embed="rId5">
              <a:alphaModFix/>
            </a:blip>
            <a:stretch>
              <a:fillRect b="-2850" l="-3192" r="-4294" t="-2851"/>
            </a:stretch>
          </a:blipFill>
          <a:ln>
            <a:noFill/>
          </a:ln>
        </p:spPr>
      </p:sp>
      <p:sp>
        <p:nvSpPr>
          <p:cNvPr id="116" name="Google Shape;116;p16"/>
          <p:cNvSpPr txBox="1"/>
          <p:nvPr/>
        </p:nvSpPr>
        <p:spPr>
          <a:xfrm>
            <a:off x="762575" y="930225"/>
            <a:ext cx="27630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solidFill>
                  <a:srgbClr val="455B99"/>
                </a:solidFill>
              </a:rPr>
              <a:t>Silicium?</a:t>
            </a:r>
            <a:endParaRPr b="1" sz="3000">
              <a:solidFill>
                <a:srgbClr val="455B9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grpSp>
        <p:nvGrpSpPr>
          <p:cNvPr id="121" name="Google Shape;121;p17"/>
          <p:cNvGrpSpPr/>
          <p:nvPr/>
        </p:nvGrpSpPr>
        <p:grpSpPr>
          <a:xfrm>
            <a:off x="-1" y="-13"/>
            <a:ext cx="9144003" cy="5170337"/>
            <a:chOff x="-1" y="-13"/>
            <a:chExt cx="9144003" cy="5170337"/>
          </a:xfrm>
        </p:grpSpPr>
        <p:pic>
          <p:nvPicPr>
            <p:cNvPr id="122" name="Google Shape;122;p17"/>
            <p:cNvPicPr preferRelativeResize="0"/>
            <p:nvPr/>
          </p:nvPicPr>
          <p:blipFill>
            <a:blip r:embed="rId3">
              <a:alphaModFix/>
            </a:blip>
            <a:stretch>
              <a:fillRect/>
            </a:stretch>
          </p:blipFill>
          <p:spPr>
            <a:xfrm>
              <a:off x="-1" y="-13"/>
              <a:ext cx="9144003" cy="5170337"/>
            </a:xfrm>
            <a:prstGeom prst="rect">
              <a:avLst/>
            </a:prstGeom>
            <a:noFill/>
            <a:ln>
              <a:noFill/>
            </a:ln>
          </p:spPr>
        </p:pic>
        <p:sp>
          <p:nvSpPr>
            <p:cNvPr id="123" name="Google Shape;123;p17"/>
            <p:cNvSpPr/>
            <p:nvPr/>
          </p:nvSpPr>
          <p:spPr>
            <a:xfrm>
              <a:off x="233824" y="61300"/>
              <a:ext cx="2162504" cy="865002"/>
            </a:xfrm>
            <a:custGeom>
              <a:rect b="b" l="l" r="r" t="t"/>
              <a:pathLst>
                <a:path extrusionOk="0" h="2306671" w="5766678">
                  <a:moveTo>
                    <a:pt x="0" y="0"/>
                  </a:moveTo>
                  <a:lnTo>
                    <a:pt x="5766678" y="0"/>
                  </a:lnTo>
                  <a:lnTo>
                    <a:pt x="5766678" y="2306671"/>
                  </a:lnTo>
                  <a:lnTo>
                    <a:pt x="0" y="2306671"/>
                  </a:lnTo>
                  <a:lnTo>
                    <a:pt x="0" y="0"/>
                  </a:lnTo>
                  <a:close/>
                </a:path>
              </a:pathLst>
            </a:custGeom>
            <a:blipFill rotWithShape="1">
              <a:blip r:embed="rId4">
                <a:alphaModFix/>
              </a:blip>
              <a:stretch>
                <a:fillRect b="0" l="0" r="0" t="0"/>
              </a:stretch>
            </a:blipFill>
            <a:ln>
              <a:noFill/>
            </a:ln>
          </p:spPr>
        </p:sp>
      </p:grpSp>
      <p:pic>
        <p:nvPicPr>
          <p:cNvPr descr="An 8K drone tour of Leland Stanford Junior University!&#10;&#10;Stanford University, officially Leland Stanford Junior University, is a private research university in Stanford, California. The campus occupies 8,180 acres, among the largest in the United States, and enrolls over 17,000 students. Stanford is ranked among the best universities in the world by academic publications. Stanford University is widely considered as the birthplace of the Silicon Valley!&#10;&#10;Gear I use/like:&#10;Drone #1: https://amzn.to/3OlVH1A&#10;Drone #2: https://amzn.to/44CtQzW&#10;Drone #3: https://amzn.to/3Dj15vR&#10;Drone #4: https://amzn.to/3Q2TQQv&#10;Phone #1: https://amzn.to/44x77VB&#10;Phone #2: https://amzn.to/3OmN1YN&#10;Camera #1: https://amzn.to/3Ok4IrT&#10;Camera #2: https://amzn.to/3NXvnJE&#10;Camera #3: https://amzn.to/3XW4NoE&#10;Laptop #1: https://amzn.to/3XZIr5Q&#10;Laptop #2: https://amzn.to/44Shyms&#10;&#10;University of California System Playlist: https://www.youtube.com/playlist?list=PLIVa5ZuPb-us7qH8jrDKwYA47vqap2W3P&#10;California State University System Playlist: https://www.youtube.com/playlist?list=PLIVa5ZuPb-usjt71d3fZvDWSKl4jBdwlI&#10;California Universities Playlist: https://www.youtube.com/playlist?list=PLIVa5ZuPb-uv-AwumLLfHgzQdFm87SCab&#10;&#10;Shot and edited by: Moataz Sheha&#10;Filmed in Stanford, California, USA&#10;Subscribe to the channel: CampusMania&#10;https://www.youtube.com/c/CampusMania&#10;Follow me on Instagram: https://www.instagram.com/moatazns&#10;Follow me on Twitter: https://twitter.com/Moataz_Sheha&#10;Music from: https://www.epidemicsound.com/referral/s1cbo5/&#10;&#10;#8Kvideo​ #8K​ #Stanford​​ #California #StanfordUniversity #LelandStanfordJunior​ #LelandStanfordJuniorUniversity #SiliconValley #8Kdrone​ #Dronegraphy​ #MizoTravel #CampusMania​ #UniversityCampusTours​ #MT​" id="124" name="Google Shape;124;p17" title="Stanford University | 8K Campus Drone Tour">
            <a:hlinkClick r:id="rId5"/>
          </p:cNvPr>
          <p:cNvPicPr preferRelativeResize="0"/>
          <p:nvPr/>
        </p:nvPicPr>
        <p:blipFill>
          <a:blip r:embed="rId6">
            <a:alphaModFix/>
          </a:blip>
          <a:stretch>
            <a:fillRect/>
          </a:stretch>
        </p:blipFill>
        <p:spPr>
          <a:xfrm>
            <a:off x="1229113" y="704775"/>
            <a:ext cx="6685775" cy="3760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grpSp>
        <p:nvGrpSpPr>
          <p:cNvPr id="129" name="Google Shape;129;p18"/>
          <p:cNvGrpSpPr/>
          <p:nvPr/>
        </p:nvGrpSpPr>
        <p:grpSpPr>
          <a:xfrm>
            <a:off x="0" y="-13"/>
            <a:ext cx="9144003" cy="5170337"/>
            <a:chOff x="0" y="-13"/>
            <a:chExt cx="9144003" cy="5170337"/>
          </a:xfrm>
        </p:grpSpPr>
        <p:pic>
          <p:nvPicPr>
            <p:cNvPr id="130" name="Google Shape;130;p18"/>
            <p:cNvPicPr preferRelativeResize="0"/>
            <p:nvPr/>
          </p:nvPicPr>
          <p:blipFill>
            <a:blip r:embed="rId3">
              <a:alphaModFix/>
            </a:blip>
            <a:stretch>
              <a:fillRect/>
            </a:stretch>
          </p:blipFill>
          <p:spPr>
            <a:xfrm>
              <a:off x="0" y="-13"/>
              <a:ext cx="9144003" cy="5170337"/>
            </a:xfrm>
            <a:prstGeom prst="rect">
              <a:avLst/>
            </a:prstGeom>
            <a:noFill/>
            <a:ln>
              <a:noFill/>
            </a:ln>
          </p:spPr>
        </p:pic>
        <p:sp>
          <p:nvSpPr>
            <p:cNvPr id="131" name="Google Shape;131;p18"/>
            <p:cNvSpPr/>
            <p:nvPr/>
          </p:nvSpPr>
          <p:spPr>
            <a:xfrm>
              <a:off x="233824" y="61300"/>
              <a:ext cx="2162504" cy="865002"/>
            </a:xfrm>
            <a:custGeom>
              <a:rect b="b" l="l" r="r" t="t"/>
              <a:pathLst>
                <a:path extrusionOk="0" h="2306671" w="5766678">
                  <a:moveTo>
                    <a:pt x="0" y="0"/>
                  </a:moveTo>
                  <a:lnTo>
                    <a:pt x="5766678" y="0"/>
                  </a:lnTo>
                  <a:lnTo>
                    <a:pt x="5766678" y="2306671"/>
                  </a:lnTo>
                  <a:lnTo>
                    <a:pt x="0" y="2306671"/>
                  </a:lnTo>
                  <a:lnTo>
                    <a:pt x="0" y="0"/>
                  </a:lnTo>
                  <a:close/>
                </a:path>
              </a:pathLst>
            </a:custGeom>
            <a:blipFill rotWithShape="1">
              <a:blip r:embed="rId4">
                <a:alphaModFix/>
              </a:blip>
              <a:stretch>
                <a:fillRect b="0" l="0" r="0" t="0"/>
              </a:stretch>
            </a:blipFill>
            <a:ln>
              <a:noFill/>
            </a:ln>
          </p:spPr>
        </p:sp>
      </p:grpSp>
      <p:sp>
        <p:nvSpPr>
          <p:cNvPr id="132" name="Google Shape;132;p18"/>
          <p:cNvSpPr txBox="1"/>
          <p:nvPr/>
        </p:nvSpPr>
        <p:spPr>
          <a:xfrm>
            <a:off x="762575" y="930225"/>
            <a:ext cx="27630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solidFill>
                  <a:srgbClr val="455B99"/>
                </a:solidFill>
              </a:rPr>
              <a:t>Start it up!</a:t>
            </a:r>
            <a:endParaRPr b="1" sz="3000">
              <a:solidFill>
                <a:srgbClr val="455B99"/>
              </a:solidFill>
            </a:endParaRPr>
          </a:p>
        </p:txBody>
      </p:sp>
      <p:sp>
        <p:nvSpPr>
          <p:cNvPr id="133" name="Google Shape;133;p18"/>
          <p:cNvSpPr/>
          <p:nvPr/>
        </p:nvSpPr>
        <p:spPr>
          <a:xfrm>
            <a:off x="3486032" y="514350"/>
            <a:ext cx="5143619" cy="4071572"/>
          </a:xfrm>
          <a:custGeom>
            <a:rect b="b" l="l" r="r" t="t"/>
            <a:pathLst>
              <a:path extrusionOk="0" h="8143144" w="10287237">
                <a:moveTo>
                  <a:pt x="0" y="0"/>
                </a:moveTo>
                <a:lnTo>
                  <a:pt x="10287237" y="0"/>
                </a:lnTo>
                <a:lnTo>
                  <a:pt x="10287237" y="8143144"/>
                </a:lnTo>
                <a:lnTo>
                  <a:pt x="0" y="8143144"/>
                </a:lnTo>
                <a:lnTo>
                  <a:pt x="0" y="0"/>
                </a:lnTo>
                <a:close/>
              </a:path>
            </a:pathLst>
          </a:custGeom>
          <a:blipFill rotWithShape="1">
            <a:blip r:embed="rId5">
              <a:alphaModFix/>
            </a:blip>
            <a:stretch>
              <a:fillRect b="0" l="0" r="-18497" t="0"/>
            </a:stretch>
          </a:blipFill>
          <a:ln>
            <a:noFill/>
          </a:ln>
        </p:spPr>
      </p:sp>
      <p:sp>
        <p:nvSpPr>
          <p:cNvPr id="134" name="Google Shape;134;p18"/>
          <p:cNvSpPr txBox="1"/>
          <p:nvPr/>
        </p:nvSpPr>
        <p:spPr>
          <a:xfrm>
            <a:off x="1505511" y="1791651"/>
            <a:ext cx="1139400" cy="2616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US" sz="1700" u="sng" cap="none" strike="noStrike">
                <a:solidFill>
                  <a:srgbClr val="22263E"/>
                </a:solidFill>
                <a:latin typeface="Arial"/>
                <a:ea typeface="Arial"/>
                <a:cs typeface="Arial"/>
                <a:sym typeface="Arial"/>
                <a:hlinkClick r:id="rId6">
                  <a:extLst>
                    <a:ext uri="{A12FA001-AC4F-418D-AE19-62706E023703}">
                      <ahyp:hlinkClr val="tx"/>
                    </a:ext>
                  </a:extLst>
                </a:hlinkClick>
              </a:rPr>
              <a:t>Bekijk hier</a:t>
            </a:r>
            <a:endParaRPr sz="700"/>
          </a:p>
        </p:txBody>
      </p:sp>
      <p:pic>
        <p:nvPicPr>
          <p:cNvPr id="135" name="Google Shape;135;p18" title="icoon-afspelen.png">
            <a:hlinkClick r:id="rId7"/>
          </p:cNvPr>
          <p:cNvPicPr preferRelativeResize="0"/>
          <p:nvPr/>
        </p:nvPicPr>
        <p:blipFill>
          <a:blip r:embed="rId8">
            <a:alphaModFix/>
          </a:blip>
          <a:stretch>
            <a:fillRect/>
          </a:stretch>
        </p:blipFill>
        <p:spPr>
          <a:xfrm>
            <a:off x="874575" y="1714500"/>
            <a:ext cx="477825" cy="477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grpSp>
        <p:nvGrpSpPr>
          <p:cNvPr id="140" name="Google Shape;140;p19"/>
          <p:cNvGrpSpPr/>
          <p:nvPr/>
        </p:nvGrpSpPr>
        <p:grpSpPr>
          <a:xfrm>
            <a:off x="0" y="-13413"/>
            <a:ext cx="9144003" cy="5170337"/>
            <a:chOff x="-152400" y="-165813"/>
            <a:chExt cx="9144003" cy="5170337"/>
          </a:xfrm>
        </p:grpSpPr>
        <p:pic>
          <p:nvPicPr>
            <p:cNvPr id="141" name="Google Shape;141;p19"/>
            <p:cNvPicPr preferRelativeResize="0"/>
            <p:nvPr/>
          </p:nvPicPr>
          <p:blipFill>
            <a:blip r:embed="rId3">
              <a:alphaModFix/>
            </a:blip>
            <a:stretch>
              <a:fillRect/>
            </a:stretch>
          </p:blipFill>
          <p:spPr>
            <a:xfrm>
              <a:off x="-152400" y="-165813"/>
              <a:ext cx="9144003" cy="5170337"/>
            </a:xfrm>
            <a:prstGeom prst="rect">
              <a:avLst/>
            </a:prstGeom>
            <a:noFill/>
            <a:ln>
              <a:noFill/>
            </a:ln>
          </p:spPr>
        </p:pic>
        <p:sp>
          <p:nvSpPr>
            <p:cNvPr id="142" name="Google Shape;142;p19"/>
            <p:cNvSpPr/>
            <p:nvPr/>
          </p:nvSpPr>
          <p:spPr>
            <a:xfrm>
              <a:off x="233824" y="61300"/>
              <a:ext cx="2162504" cy="865002"/>
            </a:xfrm>
            <a:custGeom>
              <a:rect b="b" l="l" r="r" t="t"/>
              <a:pathLst>
                <a:path extrusionOk="0" h="2306671" w="5766678">
                  <a:moveTo>
                    <a:pt x="0" y="0"/>
                  </a:moveTo>
                  <a:lnTo>
                    <a:pt x="5766678" y="0"/>
                  </a:lnTo>
                  <a:lnTo>
                    <a:pt x="5766678" y="2306671"/>
                  </a:lnTo>
                  <a:lnTo>
                    <a:pt x="0" y="2306671"/>
                  </a:lnTo>
                  <a:lnTo>
                    <a:pt x="0" y="0"/>
                  </a:lnTo>
                  <a:close/>
                </a:path>
              </a:pathLst>
            </a:custGeom>
            <a:blipFill rotWithShape="1">
              <a:blip r:embed="rId4">
                <a:alphaModFix/>
              </a:blip>
              <a:stretch>
                <a:fillRect b="0" l="0" r="0" t="0"/>
              </a:stretch>
            </a:blipFill>
            <a:ln>
              <a:noFill/>
            </a:ln>
          </p:spPr>
        </p:sp>
      </p:grpSp>
      <p:pic>
        <p:nvPicPr>
          <p:cNvPr id="143" name="Google Shape;143;p19"/>
          <p:cNvPicPr preferRelativeResize="0"/>
          <p:nvPr/>
        </p:nvPicPr>
        <p:blipFill>
          <a:blip r:embed="rId5">
            <a:alphaModFix/>
          </a:blip>
          <a:stretch>
            <a:fillRect/>
          </a:stretch>
        </p:blipFill>
        <p:spPr>
          <a:xfrm>
            <a:off x="669825" y="1086740"/>
            <a:ext cx="5280051" cy="2970025"/>
          </a:xfrm>
          <a:prstGeom prst="rect">
            <a:avLst/>
          </a:prstGeom>
          <a:noFill/>
          <a:ln>
            <a:noFill/>
          </a:ln>
        </p:spPr>
      </p:pic>
      <p:sp>
        <p:nvSpPr>
          <p:cNvPr id="144" name="Google Shape;144;p19"/>
          <p:cNvSpPr txBox="1"/>
          <p:nvPr/>
        </p:nvSpPr>
        <p:spPr>
          <a:xfrm>
            <a:off x="6166100" y="930225"/>
            <a:ext cx="2124300" cy="1641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US" sz="3000">
                <a:solidFill>
                  <a:srgbClr val="455B99"/>
                </a:solidFill>
              </a:rPr>
              <a:t>Op visite!</a:t>
            </a:r>
            <a:endParaRPr b="1" sz="3000">
              <a:solidFill>
                <a:srgbClr val="455B9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0"/>
          <p:cNvPicPr preferRelativeResize="0"/>
          <p:nvPr/>
        </p:nvPicPr>
        <p:blipFill rotWithShape="1">
          <a:blip r:embed="rId3">
            <a:alphaModFix/>
          </a:blip>
          <a:srcRect b="7826" l="0" r="0" t="7835"/>
          <a:stretch/>
        </p:blipFill>
        <p:spPr>
          <a:xfrm>
            <a:off x="0" y="0"/>
            <a:ext cx="9144000" cy="5143500"/>
          </a:xfrm>
          <a:prstGeom prst="rect">
            <a:avLst/>
          </a:prstGeom>
          <a:noFill/>
          <a:ln>
            <a:noFill/>
          </a:ln>
        </p:spPr>
      </p:pic>
      <p:grpSp>
        <p:nvGrpSpPr>
          <p:cNvPr id="150" name="Google Shape;150;p20"/>
          <p:cNvGrpSpPr/>
          <p:nvPr/>
        </p:nvGrpSpPr>
        <p:grpSpPr>
          <a:xfrm>
            <a:off x="0" y="-13"/>
            <a:ext cx="9144003" cy="5170337"/>
            <a:chOff x="0" y="-13"/>
            <a:chExt cx="9144003" cy="5170337"/>
          </a:xfrm>
        </p:grpSpPr>
        <p:pic>
          <p:nvPicPr>
            <p:cNvPr id="151" name="Google Shape;151;p20"/>
            <p:cNvPicPr preferRelativeResize="0"/>
            <p:nvPr/>
          </p:nvPicPr>
          <p:blipFill>
            <a:blip r:embed="rId4">
              <a:alphaModFix/>
            </a:blip>
            <a:stretch>
              <a:fillRect/>
            </a:stretch>
          </p:blipFill>
          <p:spPr>
            <a:xfrm>
              <a:off x="0" y="-13"/>
              <a:ext cx="9144003" cy="5170337"/>
            </a:xfrm>
            <a:prstGeom prst="rect">
              <a:avLst/>
            </a:prstGeom>
            <a:noFill/>
            <a:ln>
              <a:noFill/>
            </a:ln>
          </p:spPr>
        </p:pic>
        <p:sp>
          <p:nvSpPr>
            <p:cNvPr id="152" name="Google Shape;152;p20"/>
            <p:cNvSpPr/>
            <p:nvPr/>
          </p:nvSpPr>
          <p:spPr>
            <a:xfrm>
              <a:off x="233824" y="61300"/>
              <a:ext cx="2162504" cy="865002"/>
            </a:xfrm>
            <a:custGeom>
              <a:rect b="b" l="l" r="r" t="t"/>
              <a:pathLst>
                <a:path extrusionOk="0" h="2306671" w="5766678">
                  <a:moveTo>
                    <a:pt x="0" y="0"/>
                  </a:moveTo>
                  <a:lnTo>
                    <a:pt x="5766678" y="0"/>
                  </a:lnTo>
                  <a:lnTo>
                    <a:pt x="5766678" y="2306671"/>
                  </a:lnTo>
                  <a:lnTo>
                    <a:pt x="0" y="2306671"/>
                  </a:lnTo>
                  <a:lnTo>
                    <a:pt x="0" y="0"/>
                  </a:lnTo>
                  <a:close/>
                </a:path>
              </a:pathLst>
            </a:custGeom>
            <a:blipFill rotWithShape="1">
              <a:blip r:embed="rId5">
                <a:alphaModFix/>
              </a:blip>
              <a:stretch>
                <a:fillRect b="0" l="0" r="0" t="0"/>
              </a:stretch>
            </a:blipFill>
            <a:ln>
              <a:noFill/>
            </a:ln>
          </p:spPr>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1"/>
          <p:cNvPicPr preferRelativeResize="0"/>
          <p:nvPr/>
        </p:nvPicPr>
        <p:blipFill rotWithShape="1">
          <a:blip r:embed="rId3">
            <a:alphaModFix/>
          </a:blip>
          <a:srcRect b="6992" l="0" r="0" t="6992"/>
          <a:stretch/>
        </p:blipFill>
        <p:spPr>
          <a:xfrm>
            <a:off x="0" y="0"/>
            <a:ext cx="9144000" cy="5143501"/>
          </a:xfrm>
          <a:prstGeom prst="rect">
            <a:avLst/>
          </a:prstGeom>
          <a:noFill/>
          <a:ln>
            <a:noFill/>
          </a:ln>
        </p:spPr>
      </p:pic>
      <p:grpSp>
        <p:nvGrpSpPr>
          <p:cNvPr id="158" name="Google Shape;158;p21"/>
          <p:cNvGrpSpPr/>
          <p:nvPr/>
        </p:nvGrpSpPr>
        <p:grpSpPr>
          <a:xfrm>
            <a:off x="0" y="-13"/>
            <a:ext cx="9144003" cy="5170337"/>
            <a:chOff x="0" y="-13"/>
            <a:chExt cx="9144003" cy="5170337"/>
          </a:xfrm>
        </p:grpSpPr>
        <p:pic>
          <p:nvPicPr>
            <p:cNvPr id="159" name="Google Shape;159;p21"/>
            <p:cNvPicPr preferRelativeResize="0"/>
            <p:nvPr/>
          </p:nvPicPr>
          <p:blipFill>
            <a:blip r:embed="rId4">
              <a:alphaModFix/>
            </a:blip>
            <a:stretch>
              <a:fillRect/>
            </a:stretch>
          </p:blipFill>
          <p:spPr>
            <a:xfrm>
              <a:off x="0" y="-13"/>
              <a:ext cx="9144003" cy="5170337"/>
            </a:xfrm>
            <a:prstGeom prst="rect">
              <a:avLst/>
            </a:prstGeom>
            <a:noFill/>
            <a:ln>
              <a:noFill/>
            </a:ln>
          </p:spPr>
        </p:pic>
        <p:sp>
          <p:nvSpPr>
            <p:cNvPr id="160" name="Google Shape;160;p21"/>
            <p:cNvSpPr/>
            <p:nvPr/>
          </p:nvSpPr>
          <p:spPr>
            <a:xfrm>
              <a:off x="233824" y="61300"/>
              <a:ext cx="2162504" cy="865002"/>
            </a:xfrm>
            <a:custGeom>
              <a:rect b="b" l="l" r="r" t="t"/>
              <a:pathLst>
                <a:path extrusionOk="0" h="2306671" w="5766678">
                  <a:moveTo>
                    <a:pt x="0" y="0"/>
                  </a:moveTo>
                  <a:lnTo>
                    <a:pt x="5766678" y="0"/>
                  </a:lnTo>
                  <a:lnTo>
                    <a:pt x="5766678" y="2306671"/>
                  </a:lnTo>
                  <a:lnTo>
                    <a:pt x="0" y="2306671"/>
                  </a:lnTo>
                  <a:lnTo>
                    <a:pt x="0" y="0"/>
                  </a:lnTo>
                  <a:close/>
                </a:path>
              </a:pathLst>
            </a:custGeom>
            <a:blipFill rotWithShape="1">
              <a:blip r:embed="rId5">
                <a:alphaModFix/>
              </a:blip>
              <a:stretch>
                <a:fillRect b="0" l="0" r="0" t="0"/>
              </a:stretch>
            </a:blipFill>
            <a:ln>
              <a:noFill/>
            </a:ln>
          </p:spPr>
        </p:sp>
      </p:grpSp>
      <p:sp>
        <p:nvSpPr>
          <p:cNvPr id="161" name="Google Shape;161;p21"/>
          <p:cNvSpPr txBox="1"/>
          <p:nvPr/>
        </p:nvSpPr>
        <p:spPr>
          <a:xfrm>
            <a:off x="762575" y="930225"/>
            <a:ext cx="2412000" cy="6267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solidFill>
                  <a:srgbClr val="455B99"/>
                </a:solidFill>
              </a:rPr>
              <a:t>Datamacht</a:t>
            </a:r>
            <a:endParaRPr b="1" sz="3000">
              <a:solidFill>
                <a:srgbClr val="455B99"/>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1" ma:contentTypeDescription="Een nieuw document maken." ma:contentTypeScope="" ma:versionID="ae80d9597e0a0a265eca89b13df0edbe">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9515f8bdca54e8ece3f803b214fb3b9c"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BA408E2-2561-42A7-A3A9-F52D9881856B}"/>
</file>

<file path=customXml/itemProps2.xml><?xml version="1.0" encoding="utf-8"?>
<ds:datastoreItem xmlns:ds="http://schemas.openxmlformats.org/officeDocument/2006/customXml" ds:itemID="{4E8D3066-D9A5-4621-A042-C37225DB7AE9}"/>
</file>

<file path=customXml/itemProps3.xml><?xml version="1.0" encoding="utf-8"?>
<ds:datastoreItem xmlns:ds="http://schemas.openxmlformats.org/officeDocument/2006/customXml" ds:itemID="{56DBE045-AD40-47E6-8134-AD32F32C4E93}"/>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