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27FEB-5883-FABC-92A6-D667A3C6D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9A205D-71F9-9CCD-8B68-32C2DD7FC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02CEE5-3B2F-860E-DB8C-BF469B73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5D5DA0-201B-726E-FB7D-A9A651CF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11C9C3-DC57-5D7E-AA2C-3A9C60CB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29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F5BA4-4C13-070D-09D0-9DC91347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67BEC4C-E3E1-0209-B2BD-D9919A0DE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66A74-C83A-A438-8F32-F7828318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905328-9E21-BF30-F17D-990E7268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15EC03-2605-6340-CA91-A7916C06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606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D64D576-96D8-58B2-E922-C7A418F64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C34A72-2627-0886-EC96-639E1F9E5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E469E8-8D36-0BDC-0F7A-35026464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9E3876-BE85-CB80-A035-C6D443D5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1DB05A-AB5F-8407-4942-850BFF51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6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3F7DA-BE8D-4ECF-C26D-E9CBF3E8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BAC0EA-2D4F-E917-B498-4F14F52D7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E2710F-ABF6-CE4C-1494-C361919A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18F88C-E7A4-A371-9123-E678E04F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A4E5A2-0EBF-99AB-F878-36E42FF3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18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7CA45-2F5B-C421-04AF-682AEA6E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767E67-7D82-32A0-D50D-68650F686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38C8FD-3DDA-2086-D21B-EAB1E285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411FF2-C147-9DA7-94AA-F68FCE28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D13E71-AA13-A271-ED50-AF5C0261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63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EDE01-61CD-3E46-C937-57F5A918D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948418-BA2A-03D8-C2D2-8749DA96E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FD5E89-0F45-FC42-CF60-C92D9E3A7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801F160-C560-2CD0-F4E2-8B0229AB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E9EBDB-C7D4-FBC9-6090-F1FCE9A4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2998CB-CC76-C082-75B8-599FA745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57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84D8F-17DC-19B2-D1D5-7F97DA52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082530-7D36-20C2-3063-895672BB6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0953C6-844B-A5CB-79AE-1BF0BCABF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12C936-F474-672B-4B01-B0F2B4031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DC9998D-6453-8EC4-272B-4F8CE26FA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8703C5-153C-3012-389A-1B618212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872CA5A-5A10-E678-F1BA-A1C4A6D7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92A287B-0EC1-3F52-046E-5BC34D92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07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6B252-3EB0-D0AC-858A-114E2207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8A6306B-C04F-7DD4-69DD-795F4F9A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EAAF04-718D-A5AB-4335-C35A9357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4761BB-A2C1-5367-C980-952A6BC8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63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D044B8D-E88B-63C8-E8F3-6B014553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AAF4395-EFFB-DB11-5E13-D9511E8F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7A6424-2352-E026-D6C3-4031BDB0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87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EAFD7F-2463-917D-4001-284EBFA3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F861A5-9C09-C1E8-27FB-530F34826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9775E9-4031-C471-FAE4-CD53094F6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1D83C8-01F8-5A7C-087B-474690D8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019C56-C0B8-D776-5854-83FA8F7A7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EE8701-CB9B-215D-1890-45B558A9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37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3E5AF-249B-FBC9-A521-6D8274C1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5122C34-B721-4C23-4913-53C5F1DA2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BF32BB-2957-3FE7-0167-6D4D25D2A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5DCF4B-EE0F-970F-9647-082888C8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57FF3-E475-4494-F6A8-7C84954B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8D735E-64FE-74F9-0698-74B5E92D2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56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91354F-D1E3-9DA1-FA98-E33AD1F7C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4C01D1-DE05-6D44-2A8A-46FE0398E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0157E6-05CB-E791-84CB-49AAA34FF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553F-F3DE-4E5C-A06A-732CC8D7B38C}" type="datetimeFigureOut">
              <a:rPr lang="nl-NL" smtClean="0"/>
              <a:t>7-8-2023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EF082A-02FC-7C69-EEE5-25901F392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58591F-FA0A-C514-7D5B-563878275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65833-51F6-45F9-9388-86D9F5C3DE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76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83793-F324-0E59-3E71-E76591DE73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B2DDC-60A2-EBC9-17EF-892EDC698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clipart, illustratie, tekenfilm, Tekenfilm&#10;&#10;Automatisch gegenereerde beschrijving">
            <a:extLst>
              <a:ext uri="{FF2B5EF4-FFF2-40B4-BE49-F238E27FC236}">
                <a16:creationId xmlns:a16="http://schemas.microsoft.com/office/drawing/2014/main" id="{11CDD3DE-6A4A-2AC6-75C8-C652EFA32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1906"/>
            <a:ext cx="12192000" cy="86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9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83793-F324-0E59-3E71-E76591DE73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B2DDC-60A2-EBC9-17EF-892EDC698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 descr="Afbeelding met transport, ruimtevaartuig, raket, Ruimtependel&#10;&#10;Automatisch gegenereerde beschrijving">
            <a:extLst>
              <a:ext uri="{FF2B5EF4-FFF2-40B4-BE49-F238E27FC236}">
                <a16:creationId xmlns:a16="http://schemas.microsoft.com/office/drawing/2014/main" id="{7706BD4A-7DD3-42F4-4A3F-B6435023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2" y="-427079"/>
            <a:ext cx="12275972" cy="868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6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83793-F324-0E59-3E71-E76591DE73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B2DDC-60A2-EBC9-17EF-892EDC698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 descr="Afbeelding met Kinderkunst, tekenfilm, illustratie, kunst&#10;&#10;Automatisch gegenereerde beschrijving">
            <a:extLst>
              <a:ext uri="{FF2B5EF4-FFF2-40B4-BE49-F238E27FC236}">
                <a16:creationId xmlns:a16="http://schemas.microsoft.com/office/drawing/2014/main" id="{89E059DF-BF5F-79B9-AC8E-EADE550A2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593"/>
            <a:ext cx="12192000" cy="86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5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83793-F324-0E59-3E71-E76591DE73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B2DDC-60A2-EBC9-17EF-892EDC698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(kosmische) ruimte, planeet, Hemellichaam, ruimte&#10;&#10;Automatisch gegenereerde beschrijving">
            <a:extLst>
              <a:ext uri="{FF2B5EF4-FFF2-40B4-BE49-F238E27FC236}">
                <a16:creationId xmlns:a16="http://schemas.microsoft.com/office/drawing/2014/main" id="{CEAACE13-7E78-5F10-09B6-2226B2064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531"/>
            <a:ext cx="12192000" cy="86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378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B6B6A1623EC1449F2201BD1F4312EF" ma:contentTypeVersion="17" ma:contentTypeDescription="Een nieuw document maken." ma:contentTypeScope="" ma:versionID="b102e43934eb56cde845528769883b09">
  <xsd:schema xmlns:xsd="http://www.w3.org/2001/XMLSchema" xmlns:xs="http://www.w3.org/2001/XMLSchema" xmlns:p="http://schemas.microsoft.com/office/2006/metadata/properties" xmlns:ns2="5de12b81-396b-4e91-ba9e-07e734ac0b0d" xmlns:ns3="fb52f245-c21c-4515-9465-6705e53c2e02" targetNamespace="http://schemas.microsoft.com/office/2006/metadata/properties" ma:root="true" ma:fieldsID="df09580d5fbd38f7a348548c9e45368e" ns2:_="" ns3:_="">
    <xsd:import namespace="5de12b81-396b-4e91-ba9e-07e734ac0b0d"/>
    <xsd:import namespace="fb52f245-c21c-4515-9465-6705e53c2e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12b81-396b-4e91-ba9e-07e734ac0b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2f245-c21c-4515-9465-6705e53c2e0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0659803-6f46-4c29-a2c6-9f9d1a6dec72}" ma:internalName="TaxCatchAll" ma:showField="CatchAllData" ma:web="fb52f245-c21c-4515-9465-6705e53c2e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de12b81-396b-4e91-ba9e-07e734ac0b0d" xsi:nil="true"/>
    <SharedWithUsers xmlns="fb52f245-c21c-4515-9465-6705e53c2e02">
      <UserInfo>
        <DisplayName/>
        <AccountId xsi:nil="true"/>
        <AccountType/>
      </UserInfo>
    </SharedWithUsers>
    <TaxCatchAll xmlns="fb52f245-c21c-4515-9465-6705e53c2e02" xsi:nil="true"/>
    <lcf76f155ced4ddcb4097134ff3c332f xmlns="5de12b81-396b-4e91-ba9e-07e734ac0b0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CD63DB-12D2-4598-896E-AA28C132AD3C}"/>
</file>

<file path=customXml/itemProps2.xml><?xml version="1.0" encoding="utf-8"?>
<ds:datastoreItem xmlns:ds="http://schemas.openxmlformats.org/officeDocument/2006/customXml" ds:itemID="{C79B8437-C251-45C4-A9E4-5F19840256D8}"/>
</file>

<file path=customXml/itemProps3.xml><?xml version="1.0" encoding="utf-8"?>
<ds:datastoreItem xmlns:ds="http://schemas.openxmlformats.org/officeDocument/2006/customXml" ds:itemID="{7DA44E5B-D576-4319-84D8-0AD722214E88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Breedbeeld</PresentationFormat>
  <Paragraphs>0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Ilse Doornbusch</dc:creator>
  <cp:lastModifiedBy>Ilse Doornbusch</cp:lastModifiedBy>
  <cp:revision>1</cp:revision>
  <dcterms:created xsi:type="dcterms:W3CDTF">2023-08-07T10:27:29Z</dcterms:created>
  <dcterms:modified xsi:type="dcterms:W3CDTF">2023-08-07T10:29:39Z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15191400.0000000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0x0101006BB6B6A1623EC1449F2201BD1F4312EF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