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1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slide" Target="slides/slide18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3a2bbe9b7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3a2bbe9b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3a2bbe9b7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3a2bbe9b7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3a2bbe9b7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3a2bbe9b7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3a2bbe9b7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43a2bbe9b7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3a2bbe9b7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3a2bbe9b7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3a2bbe9b7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43a2bbe9b7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3a2bbe9b7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43a2bbe9b7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3a2bbe9b7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3a2bbe9b7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3a2bbe9b7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3a2bbe9b7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3a2bbe9b7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3a2bbe9b7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3a2bbe9b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3a2bbe9b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3a2bbe9b7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3a2bbe9b7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3a2bbe9b7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3a2bbe9b7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3a2bbe9b7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3a2bbe9b7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3a2bbe9b7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3a2bbe9b7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3a2bbe9b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3a2bbe9b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3a2bbe9b7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3a2bbe9b7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3a2bbe9b7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3a2bbe9b7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3a2bbe9b7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3a2bbe9b7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063" y="668850"/>
            <a:ext cx="6765875" cy="38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063" y="668850"/>
            <a:ext cx="6765875" cy="38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063" y="668850"/>
            <a:ext cx="6765875" cy="38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063" y="668850"/>
            <a:ext cx="6765875" cy="38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063" y="668850"/>
            <a:ext cx="6765875" cy="38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063" y="668850"/>
            <a:ext cx="6765875" cy="38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063" y="668850"/>
            <a:ext cx="6765875" cy="38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063" y="668850"/>
            <a:ext cx="6765875" cy="38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063" y="668850"/>
            <a:ext cx="6765875" cy="38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Knip uit!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9" name="Google Shape;79;p18" title="DD-PO-BB-plastic-soep-2-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1498" y="1550225"/>
            <a:ext cx="5441024" cy="289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title="DD-PO-BB-plastic-soep-2-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9063" y="668850"/>
            <a:ext cx="6765875" cy="38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063" y="668850"/>
            <a:ext cx="6765875" cy="38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063" y="668850"/>
            <a:ext cx="6765875" cy="380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1DF863-996B-4D3A-B551-6A0CA04930E9}"/>
</file>

<file path=customXml/itemProps2.xml><?xml version="1.0" encoding="utf-8"?>
<ds:datastoreItem xmlns:ds="http://schemas.openxmlformats.org/officeDocument/2006/customXml" ds:itemID="{C3330928-80A0-4183-B608-767348A64AF3}"/>
</file>

<file path=customXml/itemProps3.xml><?xml version="1.0" encoding="utf-8"?>
<ds:datastoreItem xmlns:ds="http://schemas.openxmlformats.org/officeDocument/2006/customXml" ds:itemID="{E672C979-BD65-42F7-BB25-1D91614FF92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